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sldIdLst>
    <p:sldId id="256" r:id="rId2"/>
    <p:sldId id="258" r:id="rId3"/>
    <p:sldId id="257" r:id="rId4"/>
    <p:sldId id="259" r:id="rId5"/>
    <p:sldId id="260" r:id="rId6"/>
    <p:sldId id="263" r:id="rId7"/>
    <p:sldId id="261" r:id="rId8"/>
    <p:sldId id="262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80" r:id="rId17"/>
    <p:sldId id="271" r:id="rId18"/>
    <p:sldId id="274" r:id="rId19"/>
    <p:sldId id="272" r:id="rId20"/>
    <p:sldId id="273" r:id="rId21"/>
    <p:sldId id="275" r:id="rId22"/>
    <p:sldId id="276" r:id="rId23"/>
    <p:sldId id="277" r:id="rId24"/>
    <p:sldId id="278" r:id="rId25"/>
    <p:sldId id="279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2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32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B05F10-38BC-491E-9596-561ADEDF5189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A90D44-D587-4235-BF5B-DE01BBDDA8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6618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AFD9B1-49B2-EAE6-F0ED-CE76566A63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01117E7-8BC3-D2D3-5ABB-EACFFFA249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22595B-C535-71C4-07C3-EAD54CD8A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3D675-E450-4B46-AD97-7BBFF2E7BB22}" type="datetime1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9464BF-028C-C68A-7A74-2010A196D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0F0596-F43D-48B5-9BB2-E3358069D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250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996316-285A-ECC8-57FB-3A6A7AFC7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F89EB7-FA38-8334-FDAC-B459A2558C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6F03BB-D200-448F-501A-71FAD6278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C1D0F-3846-4B07-A870-2628D36A888A}" type="datetime1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D0A3F9A-8EDC-693F-4AF2-D37085704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6C23EE-F5F8-89F7-90A4-80B13C300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636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6F5E07-EBA1-0E79-B9AF-6666FA98D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F4C159-F527-A166-C4C0-F99D53676B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1D336A-0AFC-CC75-C271-28508EB70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45A03-EB79-42B0-BB7F-A1D32E6FD908}" type="datetime1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02D4AC-1BB1-9E9E-3582-BF9BDC04F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5BD391-3B41-F14D-F062-C5AA8850E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530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D6C386-FE2A-1B52-9EAE-D349B5393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78299D-ECCD-AF5E-EAD2-3C82EF68B3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D72F292-69E1-BB4C-5C99-A67D890BC2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4BE688E-27FF-FB19-E2C4-3A2A96F98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24BA1-40B6-4712-8FCB-47B187241F4E}" type="datetime1">
              <a:rPr lang="ru-RU" smtClean="0"/>
              <a:t>21.04.2025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D4B43B0-EA88-BAA9-2E41-BE5B534F5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5E13B1-73FC-9F52-C51E-A539A958A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129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21FAB1-6FDB-EC45-F740-61FFA3725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62653AA-CE6C-107D-5F42-B23CB12523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D6196D-3E2E-990A-AFD9-16FDF593CB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A0C1F42-399B-D480-C710-05B55BD4A8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C8E0309-466C-96FA-9860-D74F8FA00B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C022B3B-7723-9180-3640-DBB40F774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3BE40-AAA4-47F3-83ED-808D74F0CEE3}" type="datetime1">
              <a:rPr lang="ru-RU" smtClean="0"/>
              <a:t>21.04.2025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1074125-924D-F960-5937-C8EF1775C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FC95F25-AEA0-7A7A-5337-2FDE59930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0519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888BBE-8B0A-8A60-1BC1-847CBC812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D7DE222-FF8E-4C3D-AC32-2FC7DE745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3383F-1807-47FB-A573-F17C5607A069}" type="datetime1">
              <a:rPr lang="ru-RU" smtClean="0"/>
              <a:t>21.04.2025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CE0D8F2-A881-40C5-0EF8-684F4B4E8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A05EED7-955A-5F3D-CD91-DFCFABEB9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9141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6367950-97D1-100B-9480-F8D54E909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3B52D-03F5-4DAA-842C-B0AFD0677AFA}" type="datetime1">
              <a:rPr lang="ru-RU" smtClean="0"/>
              <a:t>21.04.2025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A0DBC6A-AF35-2AC7-92F6-D5A0A56EC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63AE0BD-8654-C675-F2AC-71246A4F6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9306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F55BCA-6C18-C1F4-0880-D17324AB5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5DCFCB-7935-987D-EC23-F5A83496C8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D03834C-DA50-12F3-052C-4371E16A9C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9A2FF86-8FFE-B3B0-F9C3-E9618EC0C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B30D0-B49E-4F21-8005-85D5AE1B5F98}" type="datetime1">
              <a:rPr lang="ru-RU" smtClean="0"/>
              <a:t>21.04.2025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828661B-0F2A-02F5-CE80-8BC5C3E25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82FD6E2-AB31-8B0A-E391-2E7826747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8610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0A1830-99AA-D615-5017-C0525809D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58CCA79-B5B1-7F41-0425-1ABBD1C8AE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F72D19A-7E71-F5FA-06E6-BB29CAACDA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DFDC676-B2CF-9086-AECB-C678294AC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9350F-3289-4501-ACF7-DCAF20352625}" type="datetime1">
              <a:rPr lang="ru-RU" smtClean="0"/>
              <a:t>21.04.2025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06E2658-E170-5D37-1B7F-DBDDDC754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92EB46C-690C-A89B-2BC4-B7FC6E221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5052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1B484F-47FA-5E5D-1A44-AEAECB96F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33A3A74-3B9E-70E8-935F-6455CD2CAE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CEB66F5-582F-7D66-731A-67FF976E8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11057-3E6C-4972-A71F-9992DDB692DB}" type="datetime1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4C86E36-3F4C-3B65-3DFC-D158D56D6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F7DDA1-0E2E-EF5E-85D8-698632F8F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4631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2CA824E-3B26-CDFD-2722-45171B02F4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851C59F-4F92-D63F-52C5-33EF2F4FE1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CCD1DC-1F56-FADA-C014-C1B1EA501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5FAC5-026D-4D2B-8817-4E1C906EDEE3}" type="datetime1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4A546CD-7C0B-F170-4DFE-C6E52CDAA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A68A3F0-FC0F-176B-7E52-4B89FCFFB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634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F11AFC-F4D2-C344-5873-52BD1526E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BA4D4C1-17A8-8ACE-0FE6-541314EE18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78BDA1-FC9C-DE05-E8B5-10675BCA7C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06E397-BC44-47F9-B272-D5CD21A0F52B}" type="datetime1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BE05F5-4462-2F1B-9604-A19E2C8239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CDDE67-EEFC-A762-FE38-CD6FBDB4E9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CF55CF-97FC-40F1-B177-01BD4CC0AA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19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786737-4AC2-C877-0F51-9E30F2CD1C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2525" y="1145381"/>
            <a:ext cx="11039475" cy="2387600"/>
          </a:xfrm>
        </p:spPr>
        <p:txBody>
          <a:bodyPr>
            <a:normAutofit fontScale="90000"/>
          </a:bodyPr>
          <a:lstStyle/>
          <a:p>
            <a:r>
              <a:rPr lang="ru-RU" sz="4400" dirty="0"/>
              <a:t>Разработка военно-исторической диорамы посвященной  </a:t>
            </a:r>
            <a:br>
              <a:rPr lang="ru-RU" sz="4400" dirty="0"/>
            </a:br>
            <a:r>
              <a:rPr lang="ru-RU" sz="4400" dirty="0"/>
              <a:t> участнику Великой Отечественной войны Трибунской Анне Ивановне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780F86C-C293-B7B0-0D5B-CF6E30ACD6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endParaRPr lang="ru-RU" dirty="0"/>
          </a:p>
          <a:p>
            <a:pPr algn="r"/>
            <a:r>
              <a:rPr lang="ru-RU" dirty="0"/>
              <a:t>Выполнил: ученик 8 а класса СОШ№2</a:t>
            </a:r>
          </a:p>
          <a:p>
            <a:pPr algn="r"/>
            <a:r>
              <a:rPr lang="ru-RU" dirty="0"/>
              <a:t>Иванов Иван </a:t>
            </a:r>
          </a:p>
          <a:p>
            <a:r>
              <a:rPr lang="ru-RU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B555E0-975A-681B-447C-291D4F9FAACD}"/>
              </a:ext>
            </a:extLst>
          </p:cNvPr>
          <p:cNvSpPr txBox="1"/>
          <p:nvPr/>
        </p:nvSpPr>
        <p:spPr>
          <a:xfrm>
            <a:off x="2222754" y="-124004"/>
            <a:ext cx="774649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  <a:p>
            <a:pPr algn="ctr">
              <a:buNone/>
            </a:pPr>
            <a:r>
              <a:rPr lang="ru-RU" sz="1800" dirty="0">
                <a:effectLst/>
                <a:latin typeface="PT Astra Serif"/>
                <a:ea typeface="Times New Roman" panose="02020603050405020304" pitchFamily="18" charset="0"/>
                <a:cs typeface="PT Astra Serif"/>
              </a:rPr>
              <a:t>Дополнительная общеобразовательная </a:t>
            </a:r>
            <a:r>
              <a:rPr lang="ru-RU" dirty="0">
                <a:latin typeface="PT Astra Serif"/>
              </a:rPr>
              <a:t>общеразвивающая программа</a:t>
            </a:r>
          </a:p>
          <a:p>
            <a:pPr algn="ctr"/>
            <a:r>
              <a:rPr lang="ru-RU" dirty="0">
                <a:latin typeface="PT Astra Serif"/>
              </a:rPr>
              <a:t>Технической направленности</a:t>
            </a:r>
          </a:p>
          <a:p>
            <a:pPr algn="ctr"/>
            <a:r>
              <a:rPr lang="ru-RU" dirty="0">
                <a:latin typeface="PT Astra Serif"/>
              </a:rPr>
              <a:t> «СГУ. Наша Победа»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DA6822-09A3-9F59-EF34-4CD92C0FF7B7}"/>
              </a:ext>
            </a:extLst>
          </p:cNvPr>
          <p:cNvSpPr txBox="1"/>
          <p:nvPr/>
        </p:nvSpPr>
        <p:spPr>
          <a:xfrm>
            <a:off x="781050" y="4103270"/>
            <a:ext cx="3386709" cy="175432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Фото диорамы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 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FB9C13-4211-BCDD-B18B-1297129D2500}"/>
              </a:ext>
            </a:extLst>
          </p:cNvPr>
          <p:cNvSpPr txBox="1"/>
          <p:nvPr/>
        </p:nvSpPr>
        <p:spPr>
          <a:xfrm>
            <a:off x="5230368" y="6119424"/>
            <a:ext cx="47548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Саратов 2025г.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64EDFA2-F9D4-F4A3-776E-4CCF7A8173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450"/>
            <a:ext cx="1982023" cy="1849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293713E-C80B-0334-0492-3D2B3DBD7D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2784" y="105113"/>
            <a:ext cx="2109216" cy="369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6025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0DB49-F127-C295-9E0C-8B5889379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358785-28B6-33F5-91E9-333DB7EE7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Трибунская Анна Ивановна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AD0A71-F17A-8975-B86F-F3F8629BE4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Фото, биография до ВОВ, генеалогическое дерево 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59862AB-6F5B-90F2-C975-DF0150FD8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2D05ADE-47F3-B073-BAE4-3FEC54284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z="1600" b="1" smtClean="0"/>
              <a:t>2</a:t>
            </a:fld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3642381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FD8A45-EB14-5A1F-BEC8-B2829B733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Боевой путь участника ВОВ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C3F97F-156E-AC59-CEC3-A346A2A5E7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Фото, карта, изображения всех наград, должность, звание, воинская часть, биография ВОВ, 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EEAA59C-6BF7-34CC-4ED7-9FA237E47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D8A6A76-8BA8-9095-AF82-90946F2CB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z="1600" b="1" smtClean="0"/>
              <a:t>3</a:t>
            </a:fld>
            <a:endParaRPr lang="ru-RU" sz="1600" b="1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E6F9390-9AE6-3BAC-AD69-B7BB902AB5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2443" y="136525"/>
            <a:ext cx="4100957" cy="1550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793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00CC9-817B-D653-BC9D-12F52B679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843B96-F3FE-9B09-9986-E3430D82E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Орден красной звезды 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454A14-EF90-457D-64E3-B66543CEE3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Фото наградного листа, описание подвига, карта места подвига    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939E7AB-96A1-E8AB-8789-925417329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AB6B37F-F221-4BC2-9DA2-6CCECEC8F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z="1600" b="1" smtClean="0"/>
              <a:t>4</a:t>
            </a:fld>
            <a:endParaRPr lang="ru-RU" sz="1600" b="1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EDFF35B-6143-69F3-B79C-03BA72AF1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7123" y="89694"/>
            <a:ext cx="1792478" cy="164623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E453109-1111-2B81-597E-9A2DD5D204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2598" y="89694"/>
            <a:ext cx="1792478" cy="1630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076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7F28E-2816-CC5D-F5DC-FBD7AFC5A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57CAAD-7450-02F3-2136-7045227A0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Воинская часть героя 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E572FB7-4DC9-9BD5-8DE9-11B7A7B84E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Боевой путь, назначение, подчинение, организационно-штатная структура воинской части, герои воинской части 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EC7BFD1-7FED-578D-9190-639B2804A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F9167C6-D407-5FE0-9F60-D7335E991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z="1600" b="1" smtClean="0"/>
              <a:t>5</a:t>
            </a:fld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2973139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DE788-525C-FD23-2E73-2F94498B3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65582F-AD17-20D1-36CF-A1971B0E2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Термины и определения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E9AD6C5-619C-5EED-AFC2-124444548B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Термины и определения относящиеся к деятельности воинской части.</a:t>
            </a:r>
          </a:p>
          <a:p>
            <a:r>
              <a:rPr lang="ru-RU" dirty="0"/>
              <a:t>Например «Закрытая позиция» - </a:t>
            </a:r>
          </a:p>
          <a:p>
            <a:r>
              <a:rPr lang="ru-RU" dirty="0"/>
              <a:t>Например «Прямая наводка» - </a:t>
            </a:r>
          </a:p>
          <a:p>
            <a:r>
              <a:rPr lang="ru-RU" dirty="0"/>
              <a:t>  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02135AC-38C9-1B41-E02D-BC7E5B254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43DAA9A-ED53-D11F-E40F-6BD453135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z="1600" b="1" smtClean="0"/>
              <a:t>6</a:t>
            </a:fld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1623940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9D788-CA45-A43A-1654-B640B37D9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E24441-58B0-EA13-54CE-98D10C1B9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Материально техническое обеспечение воинской части 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A6E91C-4D4D-88D7-E30D-30B94C90FC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Техника и вооружение, количество, типы, фото, фото 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0881A-A594-BB1C-E156-6984E143E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2004956-E49C-2F64-415B-3614BEADB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z="1600" b="1" smtClean="0"/>
              <a:t>7</a:t>
            </a:fld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1665265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D3892-514E-30D1-7CD5-EA1EA94C2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875CD7-3F29-C0AD-F16F-7E0F63C03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Технические характеристики военной техники с которой связан герой доклада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0C475D5-76B3-C612-E2EE-81F4BC9D7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Техника и вооружение, фото, фото 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4763425-30D4-4552-FF06-8BC37573A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3C770E1-FBED-0324-8DEF-5E48E05CF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z="1600" b="1" smtClean="0"/>
              <a:t>8</a:t>
            </a:fld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142812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D6A27-A080-348C-D806-4998EAD0F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661D96-3BA8-DD27-EF32-9D02D6B41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Эскиз диорамы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4BBDC1-59DA-3829-77FF-292804AFAA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Краткое описание подвига за который получен, например Орден красной звезды, </a:t>
            </a:r>
          </a:p>
          <a:p>
            <a:r>
              <a:rPr lang="ru-RU" dirty="0"/>
              <a:t>Фото времен ВОВ для разработки диорамы (лист 2)</a:t>
            </a:r>
          </a:p>
          <a:p>
            <a:r>
              <a:rPr lang="ru-RU" dirty="0"/>
              <a:t>технический рисунок диорамы (композиция диорамы),</a:t>
            </a:r>
          </a:p>
          <a:p>
            <a:r>
              <a:rPr lang="ru-RU" dirty="0"/>
              <a:t>описание события диорамы, </a:t>
            </a:r>
          </a:p>
          <a:p>
            <a:r>
              <a:rPr lang="ru-RU" dirty="0"/>
              <a:t>перечень сборных моделей использованных в диораме     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63A35CA-5FC0-643E-469D-34764EC48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8C0AAB1-9B02-3684-ED2B-504FF236D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z="1600" b="1" smtClean="0"/>
              <a:t>9</a:t>
            </a:fld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27399829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9679C-461D-1EB7-B4D1-73919068F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6AAB90-8C9B-6018-F2BB-0E34984E7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Историческая справка (для листов 3 и 4)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542F7A-BE7B-75AD-BEF9-B2973A161B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Текст.  Краткое описание подвига за который получен, например Орден красной звезды</a:t>
            </a:r>
          </a:p>
          <a:p>
            <a:r>
              <a:rPr lang="ru-RU" dirty="0"/>
              <a:t>ТТХ военной техники на диораме, </a:t>
            </a:r>
          </a:p>
          <a:p>
            <a:r>
              <a:rPr lang="ru-RU" dirty="0"/>
              <a:t>перечень сборных моделей, использованных в диораме</a:t>
            </a:r>
          </a:p>
          <a:p>
            <a:r>
              <a:rPr lang="ru-RU" dirty="0"/>
              <a:t>Организационно-штатная структура воинской части</a:t>
            </a:r>
          </a:p>
          <a:p>
            <a:r>
              <a:rPr lang="ru-RU" dirty="0"/>
              <a:t>Краткое описание действий воинской части       </a:t>
            </a:r>
          </a:p>
          <a:p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63E3D39-0B2E-F427-7400-66F87417D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62D97CB-7863-A21B-9CFD-90F626B13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z="1600" b="1" smtClean="0"/>
              <a:t>10</a:t>
            </a:fld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8962154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BB87DB-5FD1-B3F7-83E1-D6829EC1B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31775A-F4C3-7483-8B9D-6EF99EEAB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991850" cy="739775"/>
          </a:xfrm>
        </p:spPr>
        <p:txBody>
          <a:bodyPr>
            <a:normAutofit/>
          </a:bodyPr>
          <a:lstStyle/>
          <a:p>
            <a:r>
              <a:rPr lang="ru-RU" dirty="0"/>
              <a:t>Применение САПР для разработки диорамы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6DA97A-7DBB-1F05-4495-91A6906737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2</a:t>
            </a:r>
            <a:r>
              <a:rPr lang="en-US" dirty="0"/>
              <a:t>D </a:t>
            </a:r>
            <a:r>
              <a:rPr lang="ru-RU" dirty="0"/>
              <a:t>чертежи и </a:t>
            </a:r>
            <a:r>
              <a:rPr lang="en-US" dirty="0"/>
              <a:t>3D </a:t>
            </a:r>
            <a:r>
              <a:rPr lang="ru-RU" dirty="0"/>
              <a:t>сборки основания диорамы  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A13247-3C33-69D3-A411-7D76F14E4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3BF1F90-4A9C-23B8-8CB4-6B1FF74B0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z="1600" b="1" smtClean="0"/>
              <a:t>11</a:t>
            </a:fld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17918065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D5C50-3210-89F8-2601-9B039C6C2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3E3B82-43EC-7C68-2A4F-E9AB54484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Моделирование поверхности диорамы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2BE9DF-EF61-9ADC-804C-54677D567E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4450"/>
            <a:ext cx="10515600" cy="4862513"/>
          </a:xfrm>
        </p:spPr>
        <p:txBody>
          <a:bodyPr/>
          <a:lstStyle/>
          <a:p>
            <a:r>
              <a:rPr lang="ru-RU" dirty="0"/>
              <a:t>2</a:t>
            </a:r>
            <a:r>
              <a:rPr lang="en-US" dirty="0"/>
              <a:t>D 3D </a:t>
            </a:r>
            <a:r>
              <a:rPr lang="ru-RU" dirty="0"/>
              <a:t> изображения этапов изготовления поверхности диорамы для размещения сборных моделей  </a:t>
            </a:r>
          </a:p>
          <a:p>
            <a:r>
              <a:rPr lang="ru-RU" sz="1400" b="0" i="0" dirty="0">
                <a:effectLst/>
                <a:latin typeface="-apple-system"/>
              </a:rPr>
              <a:t>3д </a:t>
            </a:r>
            <a:r>
              <a:rPr lang="ru-RU" sz="1400" b="0" i="0" dirty="0" err="1">
                <a:effectLst/>
                <a:latin typeface="-apple-system"/>
              </a:rPr>
              <a:t>Паперкрафт</a:t>
            </a:r>
            <a:r>
              <a:rPr lang="ru-RU" sz="1400" b="0" i="0" dirty="0">
                <a:effectLst/>
                <a:latin typeface="-apple-system"/>
              </a:rPr>
              <a:t> (также известный как бумажная 3D-модель или объёмная бумажная модель) - это вид рукоделия, в котором из бумаги создаются трёхмерные объекты. В отличие от традиционного оригами, где фигуры складываются из цельного листа бумаги без использования клея или ножниц, в 3д </a:t>
            </a:r>
            <a:r>
              <a:rPr lang="ru-RU" sz="1400" b="0" i="0" dirty="0" err="1">
                <a:effectLst/>
                <a:latin typeface="-apple-system"/>
              </a:rPr>
              <a:t>паперкрафт</a:t>
            </a:r>
            <a:r>
              <a:rPr lang="ru-RU" sz="1400" b="0" i="0" dirty="0">
                <a:effectLst/>
                <a:latin typeface="-apple-system"/>
              </a:rPr>
              <a:t> используются вырезанные детали, которые затем склеиваются вместе для создания объёмной модели.</a:t>
            </a:r>
            <a:endParaRPr lang="ru-RU" sz="1400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9E3BDD2-6474-6B85-BEC4-6A4AD2E6E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A245549-EB32-FFC8-6811-F5523E09D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z="1600" b="1" smtClean="0"/>
              <a:t>12</a:t>
            </a:fld>
            <a:endParaRPr lang="ru-RU" sz="1600" b="1" dirty="0"/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D557AF2E-E9CF-A670-9F60-033B49C7EA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1740" y="1724052"/>
            <a:ext cx="1124119" cy="505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7F62E5C-1533-46C9-C380-3EC92D2A6C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9103" y="4542954"/>
            <a:ext cx="2614535" cy="191135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C5D581F-7D6C-75F3-C545-32A0AF3982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449" y="4568914"/>
            <a:ext cx="3535279" cy="198310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B71E075-0E54-2817-F762-B28858D1FE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5776" y="4555809"/>
            <a:ext cx="2688103" cy="193706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7B52A13-7044-A274-214A-E63D107155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3028757"/>
            <a:ext cx="2030735" cy="143389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9ADBF62-2234-EF6D-B82E-57D74DF502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50272" y="3024431"/>
            <a:ext cx="3067231" cy="143822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A062982-74A8-DF97-5266-CFF2047E49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5835" y="3024431"/>
            <a:ext cx="2718399" cy="143822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EE82AD9-F6A3-50F8-A25C-3DBB8207A8C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10003" y="3024431"/>
            <a:ext cx="1921502" cy="1438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043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32A72-A006-6062-E23C-DCE404927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637BBE-432C-542E-1F73-C41D8FE2F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Дизайн лицевой стороны диорамы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577CC1-142A-6546-0603-DFCD7BD20B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Награды участника ВОВ, фото участника ВОВ, воинское звание, воинская часть, годы жизни участника ВОВ.  </a:t>
            </a:r>
          </a:p>
          <a:p>
            <a:r>
              <a:rPr lang="ru-RU" dirty="0"/>
              <a:t>Фото периода ВОВ, которое связанно с композицией диорамы 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32A3CB0-E4F6-CF94-DB5F-CA07AD480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083DEB0-402F-A755-4191-7065393E5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z="1600" b="1" smtClean="0"/>
              <a:t>13</a:t>
            </a:fld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41676910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EC6B8-33C5-A803-4233-BB70639CA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81A61D-12B4-BEAE-45D6-3A3BC8688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Дизайн размещения исторической справки на тыльной стороне диорамы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12F936-A642-D0DA-8554-6CEC389422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Текст.  Краткое описание подвига за который получен, например Орден красной звезды</a:t>
            </a:r>
          </a:p>
          <a:p>
            <a:r>
              <a:rPr lang="ru-RU" dirty="0"/>
              <a:t>ТТХ военной техники на диораме, </a:t>
            </a:r>
          </a:p>
          <a:p>
            <a:r>
              <a:rPr lang="ru-RU" dirty="0"/>
              <a:t>перечень сборных моделей, использованных в диораме</a:t>
            </a:r>
          </a:p>
          <a:p>
            <a:r>
              <a:rPr lang="ru-RU" dirty="0"/>
              <a:t>Организационно-штатная структура воинской части</a:t>
            </a:r>
          </a:p>
          <a:p>
            <a:r>
              <a:rPr lang="ru-RU" dirty="0"/>
              <a:t>Краткое описание действий воинской части       </a:t>
            </a:r>
          </a:p>
          <a:p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5C3899C-5E12-A72A-9EB1-2E60AB8EE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C0A9FBD-3A84-A48C-93E9-17B5B2931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z="1600" b="1" smtClean="0"/>
              <a:t>14</a:t>
            </a:fld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29810935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EC132-0693-444F-3319-78E067B25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A44BA6-F61C-33CE-C686-EAB535485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Перечень моделей для сборки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1205BB-23B6-ED00-B3A5-F9D2A63AB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Описание моделей для сборки 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9B9540D-46C4-FA86-93B1-A80757742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47CD199-37E7-195E-4ECC-A40C604D4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z="1600" b="1" smtClean="0"/>
              <a:t>15</a:t>
            </a:fld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28917546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19F5F9-7DB2-731B-D3A1-19A1AC9FD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D3E075-1CC7-14EE-D9A5-6B5912D39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Технологии и этапы сборки модели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9364A5-48AF-0791-D597-88250E8AD6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3-6 Фото сборки модели  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B179ADA-FF2F-162B-FDF4-245DF777A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C7AD981-76D2-373B-3B9C-743691539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z="1600" b="1" smtClean="0"/>
              <a:t>16</a:t>
            </a:fld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7957127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7AE4C-5D15-1CFC-0DCD-C38147037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79CF38-42CA-41A4-9680-70BF2293E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Технологии и этапы окраски модели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530A07-5B8F-C638-0BB5-55B0B8E4CE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3-6 Фото окраски модели  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E512613-BAF9-67AD-3C85-B52ED8AC7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58149E7-1B9E-9AAE-3019-D24322DEB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z="1600" b="1" smtClean="0"/>
              <a:t>17</a:t>
            </a:fld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36756246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FABCC-5954-A156-4048-7D439516B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1AE01B-28FF-4278-04C7-ECFA43C70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Технологии имитация эксплуатации и повреждений модели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3C6F42-B7A4-7F5B-488E-1273220B6A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3-6 Фото модели  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9182634-4CA2-0899-609B-D20ED107C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5160519-FBBA-8083-2010-79C127E3E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z="1600" b="1" smtClean="0"/>
              <a:t>18</a:t>
            </a:fld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33865933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E3333-D88F-906B-7BD4-AA6C6FF4A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81C560-54A5-84CF-A742-989D90E5E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Технологии и этапы сборки диорамы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97D6FAB-A96D-D23A-6548-F632C512E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3-6 Фото сборки диорамы  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AA4FD1C-E5AB-953B-6F5B-FD718A53E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4DC163D-9DCE-8936-6579-4D036590E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z="1600" b="1" smtClean="0"/>
              <a:t>19</a:t>
            </a:fld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24523640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DEFF1-BEA2-560C-5940-BDAB94814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0E8E6B-1CBE-7FDF-5AD4-48154CCD0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Технологии и этапы окраски диорамы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E453E5-DEA1-31E5-FDBC-7190100197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3-6 Фото окраски диорамы   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4B65213-7C94-ED51-CD3F-C638BBA4E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39F438A-8BD7-0A51-D57E-DBA92FA81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z="1600" b="1" smtClean="0"/>
              <a:t>20</a:t>
            </a:fld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28621015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0D793-0371-1A96-E6A1-686F94678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ADF223-DDC4-AE3F-86D0-095E80E26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Варианты компоновки диорамы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15D4DB-FF43-341A-0E16-2DCDA77616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3-6 Фото диорамы   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404D96E-2B3C-52EE-7BDB-4D13DD07A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F04DD78-6F68-BBF2-CABD-74248601A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z="1600" b="1" smtClean="0"/>
              <a:t>21</a:t>
            </a:fld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37353632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47E441-D120-DCF8-A823-C38BC669B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930EDC-075F-2660-CA87-8F2FF9DA9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Доклад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C974360-B748-4B39-72BA-53B027DFDF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Фото диорамы 4 шт. (разные виды), текст доклада о герое.    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AA0C3B3-B538-20C5-8260-6F7C24DFA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4E85F06-4A3C-6CDC-D896-FA69A85E9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z="1600" b="1" smtClean="0"/>
              <a:t>22</a:t>
            </a:fld>
            <a:endParaRPr lang="ru-RU" sz="16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DAF85C-3851-FFE3-571C-F51EBED46CE4}"/>
              </a:ext>
            </a:extLst>
          </p:cNvPr>
          <p:cNvSpPr txBox="1"/>
          <p:nvPr/>
        </p:nvSpPr>
        <p:spPr>
          <a:xfrm>
            <a:off x="638175" y="2438399"/>
            <a:ext cx="2009775" cy="175432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Фото диорамы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 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42BA2B-5E7D-EDD9-1C6A-D18C98B9DCB6}"/>
              </a:ext>
            </a:extLst>
          </p:cNvPr>
          <p:cNvSpPr txBox="1"/>
          <p:nvPr/>
        </p:nvSpPr>
        <p:spPr>
          <a:xfrm>
            <a:off x="2847975" y="4422637"/>
            <a:ext cx="2009775" cy="175432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Фото диорамы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 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ED21C2-D573-89B8-4B95-EC095E0374FF}"/>
              </a:ext>
            </a:extLst>
          </p:cNvPr>
          <p:cNvSpPr txBox="1"/>
          <p:nvPr/>
        </p:nvSpPr>
        <p:spPr>
          <a:xfrm>
            <a:off x="638175" y="4422637"/>
            <a:ext cx="2009775" cy="175432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Фото диорамы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 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32A997-E345-8BD8-136D-072A04EE6953}"/>
              </a:ext>
            </a:extLst>
          </p:cNvPr>
          <p:cNvSpPr txBox="1"/>
          <p:nvPr/>
        </p:nvSpPr>
        <p:spPr>
          <a:xfrm>
            <a:off x="2847975" y="2428737"/>
            <a:ext cx="2009775" cy="175432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Фото диорамы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 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37545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4FE95-9340-5917-4A7D-D0524B29F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668FF3-451C-0824-33F5-C7228E177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Заключение 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38DC42-5BBE-4C4B-B64B-42C90DDBB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Освоенные технологии </a:t>
            </a:r>
          </a:p>
          <a:p>
            <a:r>
              <a:rPr lang="ru-RU" dirty="0"/>
              <a:t>Исторические находки    </a:t>
            </a:r>
          </a:p>
          <a:p>
            <a:r>
              <a:rPr lang="ru-RU" dirty="0"/>
              <a:t>Решенные проблемы 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B126039-8A21-EDD5-965A-A5FCDF143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B5A04B2-61C1-28C5-451D-9A62B84BD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z="1600" b="1" smtClean="0"/>
              <a:t>23</a:t>
            </a:fld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7001732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2D99F-C834-64F1-F3C0-D811C2463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1AEC45-345C-BFC7-14EB-72EE8559B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Использованные источники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1CA5D7-A71B-0AAE-151D-069B5961FB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10-15 источников    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2444CD1-54B4-D2A1-82A7-BD252D461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AB63085-EC40-DA47-5E59-872E7921E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z="1600" b="1" smtClean="0"/>
              <a:t>24</a:t>
            </a:fld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15838699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3B45E-2C2A-BC51-8CCB-6BC6EE900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FC2483-075B-74A3-3F6F-ADF37BD54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Спасибо за внимание!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7F7FB9-713C-117F-9217-2249EA5B22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2-4 Фото диорамы, контакты.   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8677184-A811-000E-078E-CD5204E9B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B36C943-39E6-0148-EDB1-5C32181E2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F55CF-97FC-40F1-B177-01BD4CC0AA8F}" type="slidenum">
              <a:rPr lang="ru-RU" sz="1600" b="1" smtClean="0"/>
              <a:t>25</a:t>
            </a:fld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22119631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545</Words>
  <Application>Microsoft Office PowerPoint</Application>
  <PresentationFormat>Широкоэкранный</PresentationFormat>
  <Paragraphs>121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-apple-system</vt:lpstr>
      <vt:lpstr>Arial</vt:lpstr>
      <vt:lpstr>Calibri</vt:lpstr>
      <vt:lpstr>Calibri Light</vt:lpstr>
      <vt:lpstr>PT Astra Serif</vt:lpstr>
      <vt:lpstr>Тема Office</vt:lpstr>
      <vt:lpstr>Разработка военно-исторической диорамы посвященной    участнику Великой Отечественной войны Трибунской Анне Ивановне</vt:lpstr>
      <vt:lpstr>Трибунская Анна Ивановна </vt:lpstr>
      <vt:lpstr>Боевой путь участника ВОВ</vt:lpstr>
      <vt:lpstr>Орден красной звезды  </vt:lpstr>
      <vt:lpstr>Воинская часть героя  </vt:lpstr>
      <vt:lpstr>Термины и определения</vt:lpstr>
      <vt:lpstr>Материально техническое обеспечение воинской части  </vt:lpstr>
      <vt:lpstr>Технические характеристики военной техники с которой связан герой доклада </vt:lpstr>
      <vt:lpstr>Эскиз диорамы</vt:lpstr>
      <vt:lpstr>Историческая справка (для листов 3 и 4)</vt:lpstr>
      <vt:lpstr>Применение САПР для разработки диорамы </vt:lpstr>
      <vt:lpstr>Моделирование поверхности диорамы </vt:lpstr>
      <vt:lpstr>Дизайн лицевой стороны диорамы </vt:lpstr>
      <vt:lpstr>Дизайн размещения исторической справки на тыльной стороне диорамы </vt:lpstr>
      <vt:lpstr>Перечень моделей для сборки </vt:lpstr>
      <vt:lpstr>Технологии и этапы сборки модели </vt:lpstr>
      <vt:lpstr>Технологии и этапы окраски модели </vt:lpstr>
      <vt:lpstr>Технологии имитация эксплуатации и повреждений модели </vt:lpstr>
      <vt:lpstr>Технологии и этапы сборки диорамы </vt:lpstr>
      <vt:lpstr>Технологии и этапы окраски диорамы </vt:lpstr>
      <vt:lpstr>Варианты компоновки диорамы </vt:lpstr>
      <vt:lpstr>Доклад</vt:lpstr>
      <vt:lpstr>Заключение  </vt:lpstr>
      <vt:lpstr>Использованные источники </vt:lpstr>
      <vt:lpstr>Спасибо за внимание!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petrov</dc:creator>
  <cp:lastModifiedBy>petrov</cp:lastModifiedBy>
  <cp:revision>2</cp:revision>
  <dcterms:created xsi:type="dcterms:W3CDTF">2025-04-18T17:25:25Z</dcterms:created>
  <dcterms:modified xsi:type="dcterms:W3CDTF">2025-04-21T15:07:19Z</dcterms:modified>
</cp:coreProperties>
</file>