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1"/>
    <p:sldMasterId id="2147483699" r:id="rId2"/>
  </p:sldMasterIdLst>
  <p:notesMasterIdLst>
    <p:notesMasterId r:id="rId19"/>
  </p:notesMasterIdLst>
  <p:sldIdLst>
    <p:sldId id="256" r:id="rId3"/>
    <p:sldId id="303" r:id="rId4"/>
    <p:sldId id="323" r:id="rId5"/>
    <p:sldId id="324" r:id="rId6"/>
    <p:sldId id="306" r:id="rId7"/>
    <p:sldId id="333" r:id="rId8"/>
    <p:sldId id="334" r:id="rId9"/>
    <p:sldId id="274" r:id="rId10"/>
    <p:sldId id="331" r:id="rId11"/>
    <p:sldId id="328" r:id="rId12"/>
    <p:sldId id="322" r:id="rId13"/>
    <p:sldId id="330" r:id="rId14"/>
    <p:sldId id="329" r:id="rId15"/>
    <p:sldId id="327" r:id="rId16"/>
    <p:sldId id="326" r:id="rId17"/>
    <p:sldId id="325" r:id="rId18"/>
  </p:sldIdLst>
  <p:sldSz cx="12192000" cy="6858000"/>
  <p:notesSz cx="6858000" cy="9144000"/>
  <p:embeddedFontLst>
    <p:embeddedFont>
      <p:font typeface="Montserrat" panose="00000500000000000000" pitchFamily="2" charset="-52"/>
      <p:regular r:id="rId20"/>
      <p:bold r:id="rId21"/>
      <p:boldItalic r:id="rId22"/>
    </p:embeddedFont>
    <p:embeddedFont>
      <p:font typeface="Montserrat ExtraBold" panose="00000900000000000000" pitchFamily="2" charset="-52"/>
      <p:bold r:id="rId23"/>
      <p:boldItalic r:id="rId24"/>
    </p:embeddedFont>
    <p:embeddedFont>
      <p:font typeface="Montserrat ExtraLight" panose="00000300000000000000" pitchFamily="2" charset="-52"/>
      <p:regular r:id="rId25"/>
    </p:embeddedFont>
    <p:embeddedFont>
      <p:font typeface="Montserrat Medium" panose="00000600000000000000" pitchFamily="2" charset="-52"/>
      <p:regular r:id="rId2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72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лья Туркаляк" initials="ИТ" lastIdx="1" clrIdx="0">
    <p:extLst>
      <p:ext uri="{19B8F6BF-5375-455C-9EA6-DF929625EA0E}">
        <p15:presenceInfo xmlns:p15="http://schemas.microsoft.com/office/powerpoint/2012/main" userId="fefb856c8894761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DFCC"/>
    <a:srgbClr val="A29570"/>
    <a:srgbClr val="231F20"/>
    <a:srgbClr val="FFFFFF"/>
    <a:srgbClr val="172C44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529" autoAdjust="0"/>
  </p:normalViewPr>
  <p:slideViewPr>
    <p:cSldViewPr snapToGrid="0" showGuides="1">
      <p:cViewPr varScale="1">
        <p:scale>
          <a:sx n="73" d="100"/>
          <a:sy n="73" d="100"/>
        </p:scale>
        <p:origin x="91" y="307"/>
      </p:cViewPr>
      <p:guideLst>
        <p:guide orient="horz" pos="459"/>
        <p:guide pos="438"/>
        <p:guide pos="72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88BEA6-A5E2-412A-BAE4-52F6203A70C2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EE39D-41CA-482E-955F-4D4EBF7C1E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039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ПМИФ «ГЕРОИ ОТЕЧЕСТВА» - шаблон презентации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E39D-41CA-482E-955F-4D4EBF7C1ED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344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ЦВЕТОВАЯ ПАЛИТРА И ШРИФТ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E39D-41CA-482E-955F-4D4EBF7C1ED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734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ДЕМОНСТРАЦИЯ СВЕТЛОЙ И ТЁМНОЙ ТЕМЫ ПРЕЗЕНТАЦИИ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E39D-41CA-482E-955F-4D4EBF7C1ED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853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ИНСТРУКЦИЯ ПО РАБОТЕ В ШАБЛОНЕ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E39D-41CA-482E-955F-4D4EBF7C1ED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422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ТИТУЛЬНЫЙ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E39D-41CA-482E-955F-4D4EBF7C1ED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809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СЛАЙД С ОДНИМ ТЕКСТОВЫМ БЛОКОМ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E39D-41CA-482E-955F-4D4EBF7C1ED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699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СЛАЙД С ОДНИМ ТЕКСТОВЫМ БЛОКОМ И ОДНОЙ ФОТОГРАФИЕЙ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E39D-41CA-482E-955F-4D4EBF7C1ED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2616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ИКОНКИ ДЛЯ ВАШЕЙ ПРЕЗЕНТАЦИИ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E39D-41CA-482E-955F-4D4EBF7C1ED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017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Автор: Туркаляк И.В.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EE39D-41CA-482E-955F-4D4EBF7C1ED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248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567477E-B9F3-390D-59BD-E769A4D00A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020" y="2788662"/>
            <a:ext cx="9101959" cy="923330"/>
          </a:xfrm>
        </p:spPr>
        <p:txBody>
          <a:bodyPr wrap="square" anchor="b">
            <a:spAutoFit/>
          </a:bodyPr>
          <a:lstStyle>
            <a:lvl1pPr algn="ctr">
              <a:defRPr sz="6000" b="1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D5B51B-AC38-279A-422F-4A53BF2F6B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3B7EBB-5166-788A-F880-2B5FCD3998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758950" cy="6858000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5DD3C7D7-FC34-3B71-2635-A112A5AFDD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5019" y="3723501"/>
            <a:ext cx="9101960" cy="480131"/>
          </a:xfrm>
        </p:spPr>
        <p:txBody>
          <a:bodyPr wrap="square">
            <a:spAutoFit/>
          </a:bodyPr>
          <a:lstStyle>
            <a:lvl1pPr marL="0" indent="0" algn="ctr">
              <a:buNone/>
              <a:defRPr sz="28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B6881B5E-613D-FAED-BBCE-95F8F338665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545019" y="4330671"/>
            <a:ext cx="9101960" cy="313932"/>
          </a:xfrm>
        </p:spPr>
        <p:txBody>
          <a:bodyPr wrap="square">
            <a:spAutoFit/>
          </a:bodyPr>
          <a:lstStyle>
            <a:lvl1pPr marL="0" indent="0" algn="ctr">
              <a:buNone/>
              <a:defRPr sz="1600"/>
            </a:lvl1pPr>
          </a:lstStyle>
          <a:p>
            <a:pPr>
              <a:lnSpc>
                <a:spcPct val="90000"/>
              </a:lnSpc>
            </a:pP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Короткий текст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53C06C-0CD6-9EBB-062E-19E09250F5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8252"/>
          <a:stretch/>
        </p:blipFill>
        <p:spPr>
          <a:xfrm>
            <a:off x="5064059" y="513178"/>
            <a:ext cx="2063882" cy="9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12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567477E-B9F3-390D-59BD-E769A4D00A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020" y="2788662"/>
            <a:ext cx="9101959" cy="923330"/>
          </a:xfrm>
        </p:spPr>
        <p:txBody>
          <a:bodyPr wrap="square" anchor="b">
            <a:spAutoFit/>
          </a:bodyPr>
          <a:lstStyle>
            <a:lvl1pPr algn="ctr">
              <a:defRPr sz="6000" b="1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D5B51B-AC38-279A-422F-4A53BF2F6B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3B7EBB-5166-788A-F880-2B5FCD3998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758950" cy="6858000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5DD3C7D7-FC34-3B71-2635-A112A5AFDD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5019" y="3723501"/>
            <a:ext cx="9101960" cy="480131"/>
          </a:xfrm>
        </p:spPr>
        <p:txBody>
          <a:bodyPr wrap="square">
            <a:spAutoFit/>
          </a:bodyPr>
          <a:lstStyle>
            <a:lvl1pPr marL="0" indent="0" algn="ctr">
              <a:buNone/>
              <a:defRPr sz="28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B6881B5E-613D-FAED-BBCE-95F8F338665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545019" y="4330671"/>
            <a:ext cx="9101960" cy="313932"/>
          </a:xfrm>
        </p:spPr>
        <p:txBody>
          <a:bodyPr wrap="square">
            <a:spAutoFit/>
          </a:bodyPr>
          <a:lstStyle>
            <a:lvl1pPr marL="0" indent="0" algn="ctr">
              <a:buNone/>
              <a:defRPr sz="1600"/>
            </a:lvl1pPr>
          </a:lstStyle>
          <a:p>
            <a:pPr>
              <a:lnSpc>
                <a:spcPct val="90000"/>
              </a:lnSpc>
            </a:pP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Короткий текст</a:t>
            </a:r>
          </a:p>
        </p:txBody>
      </p:sp>
      <p:sp>
        <p:nvSpPr>
          <p:cNvPr id="2" name="Рисунок 28">
            <a:extLst>
              <a:ext uri="{FF2B5EF4-FFF2-40B4-BE49-F238E27FC236}">
                <a16:creationId xmlns:a16="http://schemas.microsoft.com/office/drawing/2014/main" id="{2D1F8C01-13A0-315C-DA30-88711A4E29E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338265" y="4771642"/>
            <a:ext cx="3515470" cy="2086358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AA7F8D-66F6-956B-775A-D0DBA57A74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8252"/>
          <a:stretch/>
        </p:blipFill>
        <p:spPr>
          <a:xfrm>
            <a:off x="5064059" y="513178"/>
            <a:ext cx="2063882" cy="9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097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>
            <a:extLst>
              <a:ext uri="{FF2B5EF4-FFF2-40B4-BE49-F238E27FC236}">
                <a16:creationId xmlns:a16="http://schemas.microsoft.com/office/drawing/2014/main" id="{8D43A99D-A77B-A5FC-99C0-7FDE1E2D44F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-1" y="-1"/>
            <a:ext cx="170533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1;p1">
            <a:extLst>
              <a:ext uri="{FF2B5EF4-FFF2-40B4-BE49-F238E27FC236}">
                <a16:creationId xmlns:a16="http://schemas.microsoft.com/office/drawing/2014/main" id="{8096E6A3-CD83-B57A-30F1-CBEE7943AD4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10346647" y="-1"/>
            <a:ext cx="18453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9CD5F83-4BDE-700C-AE0F-2E7DBD338E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020" y="2788662"/>
            <a:ext cx="9101959" cy="923330"/>
          </a:xfrm>
        </p:spPr>
        <p:txBody>
          <a:bodyPr wrap="square" anchor="b">
            <a:spAutoFit/>
          </a:bodyPr>
          <a:lstStyle>
            <a:lvl1pPr algn="ctr">
              <a:defRPr sz="6000"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DCE0811B-5687-CFEB-F16E-965E2A978E1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5019" y="3723501"/>
            <a:ext cx="9101960" cy="480131"/>
          </a:xfrm>
        </p:spPr>
        <p:txBody>
          <a:bodyPr wrap="square">
            <a:spAutoFit/>
          </a:bodyPr>
          <a:lstStyle>
            <a:lvl1pPr marL="0" indent="0" algn="ctr">
              <a:buNone/>
              <a:defRPr sz="28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2B45CA90-280A-F003-5294-3154635EF847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545019" y="4330671"/>
            <a:ext cx="9101960" cy="313932"/>
          </a:xfrm>
        </p:spPr>
        <p:txBody>
          <a:bodyPr wrap="square">
            <a:spAutoFit/>
          </a:bodyPr>
          <a:lstStyle>
            <a:lvl1pPr marL="0" indent="0" algn="ctr">
              <a:buNone/>
              <a:defRPr sz="1600"/>
            </a:lvl1pPr>
          </a:lstStyle>
          <a:p>
            <a:pPr>
              <a:lnSpc>
                <a:spcPct val="90000"/>
              </a:lnSpc>
            </a:pP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Короткий текст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24C50D-6046-23E9-EFF6-655FBB19F6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8252"/>
          <a:stretch/>
        </p:blipFill>
        <p:spPr>
          <a:xfrm>
            <a:off x="5064059" y="513178"/>
            <a:ext cx="2063882" cy="9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739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>
            <a:extLst>
              <a:ext uri="{FF2B5EF4-FFF2-40B4-BE49-F238E27FC236}">
                <a16:creationId xmlns:a16="http://schemas.microsoft.com/office/drawing/2014/main" id="{8D43A99D-A77B-A5FC-99C0-7FDE1E2D44F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-1" y="-1"/>
            <a:ext cx="170533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1;p1">
            <a:extLst>
              <a:ext uri="{FF2B5EF4-FFF2-40B4-BE49-F238E27FC236}">
                <a16:creationId xmlns:a16="http://schemas.microsoft.com/office/drawing/2014/main" id="{8096E6A3-CD83-B57A-30F1-CBEE7943AD4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10346647" y="-1"/>
            <a:ext cx="18453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9CD5F83-4BDE-700C-AE0F-2E7DBD338E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020" y="2788662"/>
            <a:ext cx="9101959" cy="923330"/>
          </a:xfrm>
        </p:spPr>
        <p:txBody>
          <a:bodyPr wrap="square" anchor="b">
            <a:spAutoFit/>
          </a:bodyPr>
          <a:lstStyle>
            <a:lvl1pPr algn="ctr">
              <a:defRPr sz="6000"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DCE0811B-5687-CFEB-F16E-965E2A978E1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5019" y="3723501"/>
            <a:ext cx="9101960" cy="480131"/>
          </a:xfrm>
        </p:spPr>
        <p:txBody>
          <a:bodyPr wrap="square">
            <a:spAutoFit/>
          </a:bodyPr>
          <a:lstStyle>
            <a:lvl1pPr marL="0" indent="0" algn="ctr">
              <a:buNone/>
              <a:defRPr sz="28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2B45CA90-280A-F003-5294-3154635EF847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545019" y="4330671"/>
            <a:ext cx="9101960" cy="313932"/>
          </a:xfrm>
        </p:spPr>
        <p:txBody>
          <a:bodyPr wrap="square">
            <a:spAutoFit/>
          </a:bodyPr>
          <a:lstStyle>
            <a:lvl1pPr marL="0" indent="0" algn="ctr">
              <a:buNone/>
              <a:defRPr sz="1600"/>
            </a:lvl1pPr>
          </a:lstStyle>
          <a:p>
            <a:pPr>
              <a:lnSpc>
                <a:spcPct val="90000"/>
              </a:lnSpc>
            </a:pP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Короткий текст</a:t>
            </a:r>
          </a:p>
        </p:txBody>
      </p:sp>
      <p:sp>
        <p:nvSpPr>
          <p:cNvPr id="7" name="Рисунок 28">
            <a:extLst>
              <a:ext uri="{FF2B5EF4-FFF2-40B4-BE49-F238E27FC236}">
                <a16:creationId xmlns:a16="http://schemas.microsoft.com/office/drawing/2014/main" id="{7A29A913-B8C5-9099-0D96-430398C5EA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338265" y="4771642"/>
            <a:ext cx="3515470" cy="2086358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3396A53-AD6E-765E-BD51-D7195EB42F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8252"/>
          <a:stretch/>
        </p:blipFill>
        <p:spPr>
          <a:xfrm>
            <a:off x="5064059" y="513178"/>
            <a:ext cx="2063882" cy="9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31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ин текстовый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C4E21D28-C261-2FFA-F221-ED042F635200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0939" y="2432934"/>
            <a:ext cx="10289573" cy="1856534"/>
          </a:xfrm>
        </p:spPr>
        <p:txBody>
          <a:bodyPr wrap="square">
            <a:spAutoFit/>
          </a:bodyPr>
          <a:lstStyle>
            <a:lvl1pPr marL="0" indent="0" algn="just">
              <a:buNone/>
              <a:defRPr lang="ru-RU" sz="1600" b="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172C44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Изучение истории сейчас особенно актуально, так как мир переживает период стремительных перемен и глобальных вызовов. В условиях информационного шума и манипуляций, знание исторических фактов и контекстов позволяет критически осмысливать происходящее, отличать правду от лжи и сформировать собственное мнение. История помогает нам увидеть, как прошлые события влияют на настоящее и предостерегает от повторения ошибок.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800F93-6D49-F1CC-7B80-6097461F50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3811"/>
          <a:stretch/>
        </p:blipFill>
        <p:spPr>
          <a:xfrm>
            <a:off x="10603153" y="83889"/>
            <a:ext cx="1461952" cy="75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49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>
          <p15:clr>
            <a:srgbClr val="FBAE40"/>
          </p15:clr>
        </p15:guide>
        <p15:guide id="3" orient="horz" pos="459">
          <p15:clr>
            <a:srgbClr val="FBAE40"/>
          </p15:clr>
        </p15:guide>
        <p15:guide id="4" pos="7106">
          <p15:clr>
            <a:srgbClr val="FBAE40"/>
          </p15:clr>
        </p15:guide>
        <p15:guide id="5" pos="438">
          <p15:clr>
            <a:srgbClr val="FBAE40"/>
          </p15:clr>
        </p15:guide>
        <p15:guide id="6" orient="horz" pos="1525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ин текстовый блок с ико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C4E21D28-C261-2FFA-F221-ED042F635200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0939" y="3255888"/>
            <a:ext cx="10289573" cy="1856534"/>
          </a:xfrm>
        </p:spPr>
        <p:txBody>
          <a:bodyPr wrap="square">
            <a:spAutoFit/>
          </a:bodyPr>
          <a:lstStyle>
            <a:lvl1pPr marL="0" indent="0" algn="just">
              <a:buNone/>
              <a:defRPr lang="ru-RU" sz="1600" b="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172C44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Изучение истории сейчас особенно актуально, так как мир переживает период стремительных перемен и глобальных вызовов. В условиях информационного шума и манипуляций, знание исторических фактов и контекстов позволяет критически осмысливать происходящее, отличать правду от лжи и сформировать собственное мнение. История помогает нам увидеть, как прошлые события влияют на настоящее и предостерегает от повторения ошибок.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Рисунок 28">
            <a:extLst>
              <a:ext uri="{FF2B5EF4-FFF2-40B4-BE49-F238E27FC236}">
                <a16:creationId xmlns:a16="http://schemas.microsoft.com/office/drawing/2014/main" id="{5280A7FC-84AC-2911-7F19-0683E08DB14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5324" y="2271686"/>
            <a:ext cx="818165" cy="818165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9961FD-92FC-E2FE-2339-70D9D67ED5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3811"/>
          <a:stretch/>
        </p:blipFill>
        <p:spPr>
          <a:xfrm>
            <a:off x="10603153" y="83889"/>
            <a:ext cx="1461952" cy="75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03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pos="7106">
          <p15:clr>
            <a:srgbClr val="FBAE40"/>
          </p15:clr>
        </p15:guide>
        <p15:guide id="5" pos="43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ин текстовый блок и одна фотограф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C4E21D28-C261-2FFA-F221-ED042F635200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53221" y="2271686"/>
            <a:ext cx="5709422" cy="3338350"/>
          </a:xfrm>
        </p:spPr>
        <p:txBody>
          <a:bodyPr wrap="square">
            <a:spAutoFit/>
          </a:bodyPr>
          <a:lstStyle>
            <a:lvl1pPr marL="0" indent="0" algn="just">
              <a:buNone/>
              <a:defRPr lang="ru-RU" sz="1600" b="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172C44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Изучение истории сейчас особенно актуально, так как мир переживает период стремительных перемен и глобальных вызовов. В условиях информационного шума и манипуляций, знание исторических фактов и контекстов позволяет критически осмысливать происходящее, отличать правду от лжи и сформировать собственное мнение. История помогает нам увидеть, как прошлые события влияют на настоящее и предостерегает от повторения ошибок.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Рисунок 28">
            <a:extLst>
              <a:ext uri="{FF2B5EF4-FFF2-40B4-BE49-F238E27FC236}">
                <a16:creationId xmlns:a16="http://schemas.microsoft.com/office/drawing/2014/main" id="{5280A7FC-84AC-2911-7F19-0683E08DB14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5324" y="2271686"/>
            <a:ext cx="3687490" cy="3857652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976B1A-78AB-1E9A-5005-60D0688176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3811"/>
          <a:stretch/>
        </p:blipFill>
        <p:spPr>
          <a:xfrm>
            <a:off x="10603153" y="83889"/>
            <a:ext cx="1461952" cy="75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11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7106">
          <p15:clr>
            <a:srgbClr val="FBAE40"/>
          </p15:clr>
        </p15:guide>
        <p15:guide id="5" pos="43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екстовых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4F7854F0-0B41-7E99-A81E-01B8DCF9DBF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699984" y="2430042"/>
            <a:ext cx="4101759" cy="2152897"/>
          </a:xfrm>
        </p:spPr>
        <p:txBody>
          <a:bodyPr wrap="square">
            <a:spAutoFit/>
          </a:bodyPr>
          <a:lstStyle>
            <a:lvl1pPr marL="0" indent="0">
              <a:buNone/>
              <a:defRPr sz="1600"/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172C44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В мире, полном перемен, изучение истории помогает нам разобраться в сложных событиях, увидеть влияние прошлого на настоящее и сделать более осознанный выбор.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C4E21D28-C261-2FFA-F221-ED042F635200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0939" y="2430042"/>
            <a:ext cx="4101759" cy="2449260"/>
          </a:xfrm>
        </p:spPr>
        <p:txBody>
          <a:bodyPr wrap="square">
            <a:spAutoFit/>
          </a:bodyPr>
          <a:lstStyle>
            <a:lvl1pPr marL="0" indent="0">
              <a:buNone/>
              <a:defRPr sz="1600"/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172C44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История – это не просто сухая хронология, а ключ к пониманию нашего народа, его ценностей и идентичности. В эпоху информационной войны знание истории становится защитой от манипуляций и искажения правды.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0E8B6E-18B0-2030-20CF-E416BF656B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3811"/>
          <a:stretch/>
        </p:blipFill>
        <p:spPr>
          <a:xfrm>
            <a:off x="10603153" y="83889"/>
            <a:ext cx="1461952" cy="75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217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525" userDrawn="1">
          <p15:clr>
            <a:srgbClr val="FBAE40"/>
          </p15:clr>
        </p15:guide>
        <p15:guide id="3" orient="horz" pos="459">
          <p15:clr>
            <a:srgbClr val="FBAE40"/>
          </p15:clr>
        </p15:guide>
        <p15:guide id="4" pos="7106">
          <p15:clr>
            <a:srgbClr val="FBAE40"/>
          </p15:clr>
        </p15:guide>
        <p15:guide id="5" pos="43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екстовых блока с ико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4F7854F0-0B41-7E99-A81E-01B8DCF9DBF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699984" y="3249851"/>
            <a:ext cx="4101759" cy="2152897"/>
          </a:xfrm>
        </p:spPr>
        <p:txBody>
          <a:bodyPr wrap="square">
            <a:spAutoFit/>
          </a:bodyPr>
          <a:lstStyle>
            <a:lvl1pPr marL="0" indent="0">
              <a:buNone/>
              <a:defRPr sz="1600"/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172C44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В мире, полном перемен, изучение истории помогает нам разобраться в сложных событиях, увидеть влияние прошлого на настоящее и сделать более осознанный выбор.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C4E21D28-C261-2FFA-F221-ED042F635200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0939" y="3249851"/>
            <a:ext cx="4101759" cy="2449260"/>
          </a:xfrm>
        </p:spPr>
        <p:txBody>
          <a:bodyPr wrap="square">
            <a:spAutoFit/>
          </a:bodyPr>
          <a:lstStyle>
            <a:lvl1pPr marL="0" indent="0">
              <a:buNone/>
              <a:defRPr sz="1600"/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172C44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История – это не просто сухая хронология, а ключ к пониманию нашего народа, его ценностей и идентичности. В эпоху информационной войны знание истории становится защитой от манипуляций и искажения правды.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Рисунок 28">
            <a:extLst>
              <a:ext uri="{FF2B5EF4-FFF2-40B4-BE49-F238E27FC236}">
                <a16:creationId xmlns:a16="http://schemas.microsoft.com/office/drawing/2014/main" id="{C1C329E5-26B8-FA8A-0690-7700BC6B556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5324" y="2271686"/>
            <a:ext cx="818165" cy="818165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" name="Рисунок 28">
            <a:extLst>
              <a:ext uri="{FF2B5EF4-FFF2-40B4-BE49-F238E27FC236}">
                <a16:creationId xmlns:a16="http://schemas.microsoft.com/office/drawing/2014/main" id="{9494B413-F3A9-6564-41C3-338DDEEDCD0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19118" y="2271685"/>
            <a:ext cx="818165" cy="818165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D07193-81F2-4F2D-CB82-D537195847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3811"/>
          <a:stretch/>
        </p:blipFill>
        <p:spPr>
          <a:xfrm>
            <a:off x="10603153" y="83889"/>
            <a:ext cx="1461952" cy="75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28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525">
          <p15:clr>
            <a:srgbClr val="FBAE40"/>
          </p15:clr>
        </p15:guide>
        <p15:guide id="3" orient="horz" pos="459">
          <p15:clr>
            <a:srgbClr val="FBAE40"/>
          </p15:clr>
        </p15:guide>
        <p15:guide id="4" pos="7106">
          <p15:clr>
            <a:srgbClr val="FBAE40"/>
          </p15:clr>
        </p15:guide>
        <p15:guide id="5" pos="438">
          <p15:clr>
            <a:srgbClr val="FBAE40"/>
          </p15:clr>
        </p15:guide>
        <p15:guide id="6" orient="horz" pos="211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екстовых блока и две фотограф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C4E21D28-C261-2FFA-F221-ED042F635200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0940" y="3998976"/>
            <a:ext cx="3886468" cy="2152897"/>
          </a:xfrm>
        </p:spPr>
        <p:txBody>
          <a:bodyPr wrap="square">
            <a:spAutoFit/>
          </a:bodyPr>
          <a:lstStyle>
            <a:lvl1pPr marL="0" indent="0" algn="just">
              <a:buNone/>
              <a:defRPr lang="ru-RU" sz="1600" b="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172C44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История России – это история сильного народа, способного преодолеть любые испытания, и её изучение позволяет нам лучше понять себя, свою культуру и место в мире.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6ED435-24B8-8305-3F15-EE840BCB0440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862288" y="3989867"/>
            <a:ext cx="3886468" cy="1856534"/>
          </a:xfrm>
        </p:spPr>
        <p:txBody>
          <a:bodyPr wrap="square">
            <a:spAutoFit/>
          </a:bodyPr>
          <a:lstStyle>
            <a:lvl1pPr marL="0" indent="0" algn="just">
              <a:buNone/>
              <a:defRPr lang="ru-RU" sz="1600" b="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172C44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История России – это увлекательное путешествие сквозь века, где сплетаются судьбы народов, великие открытия и трагические события.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Рисунок 28">
            <a:extLst>
              <a:ext uri="{FF2B5EF4-FFF2-40B4-BE49-F238E27FC236}">
                <a16:creationId xmlns:a16="http://schemas.microsoft.com/office/drawing/2014/main" id="{DDA56818-D9A9-BD2C-6D7E-D3D792D18D5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90938" y="1962508"/>
            <a:ext cx="3886468" cy="194734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5" name="Рисунок 28">
            <a:extLst>
              <a:ext uri="{FF2B5EF4-FFF2-40B4-BE49-F238E27FC236}">
                <a16:creationId xmlns:a16="http://schemas.microsoft.com/office/drawing/2014/main" id="{74E244DC-4646-6F6F-5F24-DC452567293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62288" y="1962508"/>
            <a:ext cx="3886468" cy="194734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BA4437-CE8D-17FC-9FC8-2B143877C3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3811"/>
          <a:stretch/>
        </p:blipFill>
        <p:spPr>
          <a:xfrm>
            <a:off x="10603153" y="83889"/>
            <a:ext cx="1461952" cy="75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612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>
          <p15:clr>
            <a:srgbClr val="FBAE40"/>
          </p15:clr>
        </p15:guide>
        <p15:guide id="3" orient="horz" pos="459">
          <p15:clr>
            <a:srgbClr val="FBAE40"/>
          </p15:clr>
        </p15:guide>
        <p15:guide id="4" pos="7106">
          <p15:clr>
            <a:srgbClr val="FBAE40"/>
          </p15:clr>
        </p15:guide>
        <p15:guide id="5" pos="438">
          <p15:clr>
            <a:srgbClr val="FBAE40"/>
          </p15:clr>
        </p15:guide>
        <p15:guide id="6" orient="horz" pos="152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текстовых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4F7854F0-0B41-7E99-A81E-01B8DCF9DBF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00270" y="2474022"/>
            <a:ext cx="2922591" cy="2973122"/>
          </a:xfrm>
        </p:spPr>
        <p:txBody>
          <a:bodyPr wrap="square">
            <a:spAutoFit/>
          </a:bodyPr>
          <a:lstStyle>
            <a:lvl1pPr marL="0" indent="0">
              <a:buNone/>
              <a:defRPr sz="1600"/>
            </a:lvl1pPr>
          </a:lstStyle>
          <a:p>
            <a:pPr>
              <a:lnSpc>
                <a:spcPct val="90000"/>
              </a:lnSpc>
            </a:pP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История - это не просто сухая хронология событий, а история людей, их жизней, чувств и стремлений. Изучая прошлое, мы учимся сопереживать, анализировать и делать выводы, что помогает нам стать более сострадательными, умными и отзывчивыми людьми.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C4E21D28-C261-2FFA-F221-ED042F635200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159371" y="2474022"/>
            <a:ext cx="2922591" cy="2308324"/>
          </a:xfrm>
        </p:spPr>
        <p:txBody>
          <a:bodyPr wrap="square">
            <a:spAutoFit/>
          </a:bodyPr>
          <a:lstStyle>
            <a:lvl1pPr marL="0" indent="0">
              <a:buNone/>
              <a:defRPr sz="1600"/>
            </a:lvl1pPr>
          </a:lstStyle>
          <a:p>
            <a:pPr>
              <a:lnSpc>
                <a:spcPct val="90000"/>
              </a:lnSpc>
            </a:pP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Знание истории даёт нам ключ к пониманию культуры, традиций и ценностей нашего народа. Изучая прошлое, мы узнаём корни своей идентичности, осознаём силу и значение исторического наследия.</a:t>
            </a: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5FEDA927-05C9-2B7A-3371-58EE1FEB720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718472" y="2474022"/>
            <a:ext cx="2922591" cy="3416320"/>
          </a:xfrm>
        </p:spPr>
        <p:txBody>
          <a:bodyPr wrap="square">
            <a:spAutoFit/>
          </a:bodyPr>
          <a:lstStyle>
            <a:lvl1pPr marL="0" indent="0">
              <a:buNone/>
              <a:defRPr sz="1600"/>
            </a:lvl1pPr>
          </a:lstStyle>
          <a:p>
            <a:pPr>
              <a:lnSpc>
                <a:spcPct val="90000"/>
              </a:lnSpc>
            </a:pP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История - это зеркало, отражающее наше прошлое,  предостерегающее от ошибок и указывающее путь в будущее. Понимание исторических событий, действий и последствий помогает нам лучше понять современный мир, сформировать собственную позицию и принять взвешенные </a:t>
            </a:r>
            <a:r>
              <a:rPr lang="ru-RU" sz="1600" b="0" kern="1200" dirty="0">
                <a:solidFill>
                  <a:srgbClr val="172C44"/>
                </a:solidFill>
                <a:latin typeface="+mj-lt"/>
                <a:ea typeface="+mj-ea"/>
                <a:cs typeface="+mj-cs"/>
              </a:rPr>
              <a:t>решения</a:t>
            </a: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F2488B-DB7C-B7A8-9260-4B18566393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3811"/>
          <a:stretch/>
        </p:blipFill>
        <p:spPr>
          <a:xfrm>
            <a:off x="10603153" y="83889"/>
            <a:ext cx="1461952" cy="75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58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 userDrawn="1">
          <p15:clr>
            <a:srgbClr val="FBAE40"/>
          </p15:clr>
        </p15:guide>
        <p15:guide id="3" orient="horz" pos="459" userDrawn="1">
          <p15:clr>
            <a:srgbClr val="FBAE40"/>
          </p15:clr>
        </p15:guide>
        <p15:guide id="4" pos="7106" userDrawn="1">
          <p15:clr>
            <a:srgbClr val="FBAE40"/>
          </p15:clr>
        </p15:guide>
        <p15:guide id="5" pos="438" userDrawn="1">
          <p15:clr>
            <a:srgbClr val="FBAE40"/>
          </p15:clr>
        </p15:guide>
        <p15:guide id="6" orient="horz" pos="154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текстовых блока с ико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4F7854F0-0B41-7E99-A81E-01B8DCF9DBF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90939" y="2865906"/>
            <a:ext cx="2922591" cy="2973122"/>
          </a:xfrm>
        </p:spPr>
        <p:txBody>
          <a:bodyPr wrap="square">
            <a:spAutoFit/>
          </a:bodyPr>
          <a:lstStyle>
            <a:lvl1pPr marL="0" indent="0">
              <a:buNone/>
              <a:defRPr sz="1600"/>
            </a:lvl1pPr>
          </a:lstStyle>
          <a:p>
            <a:pPr>
              <a:lnSpc>
                <a:spcPct val="90000"/>
              </a:lnSpc>
            </a:pP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История - это не просто сухая хронология событий, а история людей, их жизней, чувств и стремлений. Изучая прошлое, мы учимся сопереживать, анализировать и делать выводы, что помогает нам стать более сострадательными, умными и отзывчивыми людьми.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C4E21D28-C261-2FFA-F221-ED042F635200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150040" y="2865906"/>
            <a:ext cx="2922591" cy="2308324"/>
          </a:xfrm>
        </p:spPr>
        <p:txBody>
          <a:bodyPr wrap="square">
            <a:spAutoFit/>
          </a:bodyPr>
          <a:lstStyle>
            <a:lvl1pPr marL="0" indent="0">
              <a:buNone/>
              <a:defRPr sz="1600"/>
            </a:lvl1pPr>
          </a:lstStyle>
          <a:p>
            <a:pPr>
              <a:lnSpc>
                <a:spcPct val="90000"/>
              </a:lnSpc>
            </a:pP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Знание истории даёт нам ключ к пониманию культуры, традиций и ценностей нашего народа. Изучая прошлое, мы узнаём корни своей идентичности, осознаём силу и значение исторического наследия.</a:t>
            </a: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5FEDA927-05C9-2B7A-3371-58EE1FEB720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709141" y="2865906"/>
            <a:ext cx="2922591" cy="3416320"/>
          </a:xfrm>
        </p:spPr>
        <p:txBody>
          <a:bodyPr wrap="square">
            <a:spAutoFit/>
          </a:bodyPr>
          <a:lstStyle>
            <a:lvl1pPr marL="0" indent="0">
              <a:buNone/>
              <a:defRPr sz="1600"/>
            </a:lvl1pPr>
          </a:lstStyle>
          <a:p>
            <a:pPr>
              <a:lnSpc>
                <a:spcPct val="90000"/>
              </a:lnSpc>
            </a:pP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История - это зеркало, отражающее наше прошлое,  предостерегающее от ошибок и указывающее путь в будущее. Понимание исторических событий, действий и последствий помогает нам лучше понять современный мир, сформировать собственную позицию и принять взвешенные </a:t>
            </a:r>
            <a:r>
              <a:rPr lang="ru-RU" sz="1600" b="0" kern="1200" dirty="0">
                <a:solidFill>
                  <a:srgbClr val="172C44"/>
                </a:solidFill>
                <a:latin typeface="+mj-lt"/>
                <a:ea typeface="+mj-ea"/>
                <a:cs typeface="+mj-cs"/>
              </a:rPr>
              <a:t>решения</a:t>
            </a: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CE3899BE-0F68-CD75-1291-5F03E3128C6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754931" y="2148594"/>
            <a:ext cx="594606" cy="594606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2" name="Рисунок 28">
            <a:extLst>
              <a:ext uri="{FF2B5EF4-FFF2-40B4-BE49-F238E27FC236}">
                <a16:creationId xmlns:a16="http://schemas.microsoft.com/office/drawing/2014/main" id="{74308B83-B63E-B2F3-CB1F-25E50F9B09B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314032" y="2148594"/>
            <a:ext cx="594606" cy="594606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3" name="Рисунок 28">
            <a:extLst>
              <a:ext uri="{FF2B5EF4-FFF2-40B4-BE49-F238E27FC236}">
                <a16:creationId xmlns:a16="http://schemas.microsoft.com/office/drawing/2014/main" id="{250A1440-E868-7D4E-1D21-A55A98058F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873133" y="2148594"/>
            <a:ext cx="594606" cy="594606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DB44A9-3EFD-CFB7-7BCC-E4C9C08634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3811"/>
          <a:stretch/>
        </p:blipFill>
        <p:spPr>
          <a:xfrm>
            <a:off x="10603153" y="83889"/>
            <a:ext cx="1461952" cy="75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90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 userDrawn="1">
          <p15:clr>
            <a:srgbClr val="FBAE40"/>
          </p15:clr>
        </p15:guide>
        <p15:guide id="3" orient="horz" pos="459" userDrawn="1">
          <p15:clr>
            <a:srgbClr val="FBAE40"/>
          </p15:clr>
        </p15:guide>
        <p15:guide id="4" pos="7106" userDrawn="1">
          <p15:clr>
            <a:srgbClr val="FBAE40"/>
          </p15:clr>
        </p15:guide>
        <p15:guide id="5" pos="43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текстовых блока и три фотограф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4F7854F0-0B41-7E99-A81E-01B8DCF9DBF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90939" y="3727759"/>
            <a:ext cx="2922591" cy="2745623"/>
          </a:xfrm>
        </p:spPr>
        <p:txBody>
          <a:bodyPr wrap="square">
            <a:spAutoFit/>
          </a:bodyPr>
          <a:lstStyle>
            <a:lvl1pPr marL="0" indent="0">
              <a:buNone/>
              <a:defRPr sz="1600"/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172C44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Изучение истории – это не просто заучивание дат и имен, а путешествие во времени, позволяющее нам заглянуть в прошлое и понять его влияние на настоящее.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C4E21D28-C261-2FFA-F221-ED042F635200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150040" y="3727759"/>
            <a:ext cx="2922591" cy="2152897"/>
          </a:xfrm>
        </p:spPr>
        <p:txBody>
          <a:bodyPr wrap="square">
            <a:spAutoFit/>
          </a:bodyPr>
          <a:lstStyle>
            <a:lvl1pPr marL="0" indent="0">
              <a:buNone/>
              <a:defRPr sz="1600"/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172C44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История дает нам возможность разобраться в мотивах и действиях людей, оценивая их поступки в контексте своего времени.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5FEDA927-05C9-2B7A-3371-58EE1FEB720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709141" y="3727759"/>
            <a:ext cx="2922591" cy="1856534"/>
          </a:xfrm>
        </p:spPr>
        <p:txBody>
          <a:bodyPr wrap="square">
            <a:spAutoFit/>
          </a:bodyPr>
          <a:lstStyle>
            <a:lvl1pPr marL="0" indent="0">
              <a:buNone/>
              <a:defRPr sz="1600"/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172C44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История дает нам ценный опыт, помогая предупредить ошибки и сделать мир лучше.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CE3899BE-0F68-CD75-1291-5F03E3128C6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90940" y="1962507"/>
            <a:ext cx="2922590" cy="1632031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" name="Рисунок 28">
            <a:extLst>
              <a:ext uri="{FF2B5EF4-FFF2-40B4-BE49-F238E27FC236}">
                <a16:creationId xmlns:a16="http://schemas.microsoft.com/office/drawing/2014/main" id="{E30AA4A5-2E57-8635-F98F-ABBB6FD1951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50040" y="1968898"/>
            <a:ext cx="2922590" cy="1632031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" name="Рисунок 28">
            <a:extLst>
              <a:ext uri="{FF2B5EF4-FFF2-40B4-BE49-F238E27FC236}">
                <a16:creationId xmlns:a16="http://schemas.microsoft.com/office/drawing/2014/main" id="{99F194BA-7EB8-DB52-0603-69B83F57FA3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709142" y="1968898"/>
            <a:ext cx="2922590" cy="1632031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519FD4-86D3-C94A-6E4F-337DBB5BE1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3811"/>
          <a:stretch/>
        </p:blipFill>
        <p:spPr>
          <a:xfrm>
            <a:off x="10603153" y="83889"/>
            <a:ext cx="1461952" cy="75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763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>
          <p15:clr>
            <a:srgbClr val="FBAE40"/>
          </p15:clr>
        </p15:guide>
        <p15:guide id="3" orient="horz" pos="459">
          <p15:clr>
            <a:srgbClr val="FBAE40"/>
          </p15:clr>
        </p15:guide>
        <p15:guide id="4" pos="7106">
          <p15:clr>
            <a:srgbClr val="FBAE40"/>
          </p15:clr>
        </p15:guide>
        <p15:guide id="5" pos="43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 логотип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F88D646-78BB-052A-8A93-CDE28DF9CA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414285-4F52-DCB8-B53A-F7E4530B29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3811"/>
          <a:stretch/>
        </p:blipFill>
        <p:spPr>
          <a:xfrm>
            <a:off x="10603153" y="83889"/>
            <a:ext cx="1461952" cy="755426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5952FF1-69D8-D9EE-E7B0-C7BC3C3E50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08D77A34-874F-DC82-AC44-BA7DCDFE0E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0166246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 логотип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F88D646-78BB-052A-8A93-CDE28DF9CA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414285-4F52-DCB8-B53A-F7E4530B29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3811"/>
          <a:stretch/>
        </p:blipFill>
        <p:spPr>
          <a:xfrm>
            <a:off x="10603153" y="83889"/>
            <a:ext cx="1461952" cy="755426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5952FF1-69D8-D9EE-E7B0-C7BC3C3E50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08D77A34-874F-DC82-AC44-BA7DCDFE0E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3" name="Рисунок 28">
            <a:extLst>
              <a:ext uri="{FF2B5EF4-FFF2-40B4-BE49-F238E27FC236}">
                <a16:creationId xmlns:a16="http://schemas.microsoft.com/office/drawing/2014/main" id="{CAE40606-1A32-4E2D-F9FF-C40141ED02B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90940" y="1962507"/>
            <a:ext cx="7759958" cy="4333311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9D5869E2-0C12-7254-72C7-1654F6C4855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93684" y="1962507"/>
            <a:ext cx="2109469" cy="313932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/>
            </a:lvl1pPr>
          </a:lstStyle>
          <a:p>
            <a:pPr>
              <a:lnSpc>
                <a:spcPct val="90000"/>
              </a:lnSpc>
            </a:pP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Подпись фото</a:t>
            </a:r>
          </a:p>
        </p:txBody>
      </p:sp>
      <p:sp>
        <p:nvSpPr>
          <p:cNvPr id="18" name="Текст 3">
            <a:extLst>
              <a:ext uri="{FF2B5EF4-FFF2-40B4-BE49-F238E27FC236}">
                <a16:creationId xmlns:a16="http://schemas.microsoft.com/office/drawing/2014/main" id="{A1E32FC7-A1DC-0924-DD58-B23CFF79E44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93684" y="2417057"/>
            <a:ext cx="2153295" cy="313932"/>
          </a:xfrm>
        </p:spPr>
        <p:txBody>
          <a:bodyPr>
            <a:noAutofit/>
          </a:bodyPr>
          <a:lstStyle>
            <a:lvl1pPr marL="0" indent="0" algn="l">
              <a:buNone/>
              <a:defRPr sz="1400" i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6375350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0828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 логотипом ПМИ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F88D646-78BB-052A-8A93-CDE28DF9CA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414285-4F52-DCB8-B53A-F7E4530B29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3811"/>
          <a:stretch/>
        </p:blipFill>
        <p:spPr>
          <a:xfrm>
            <a:off x="10603153" y="83889"/>
            <a:ext cx="1461952" cy="75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153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оцентрован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00;p2">
            <a:extLst>
              <a:ext uri="{FF2B5EF4-FFF2-40B4-BE49-F238E27FC236}">
                <a16:creationId xmlns:a16="http://schemas.microsoft.com/office/drawing/2014/main" id="{A3AF53FF-1D1C-401D-DAFB-B949CF1ACCBC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-5245" y="7937"/>
            <a:ext cx="175895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00;p2">
            <a:extLst>
              <a:ext uri="{FF2B5EF4-FFF2-40B4-BE49-F238E27FC236}">
                <a16:creationId xmlns:a16="http://schemas.microsoft.com/office/drawing/2014/main" id="{8804DD0F-91AA-ED8B-7FBD-58098892512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432279" y="0"/>
            <a:ext cx="175895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361EDEC-1107-87BC-B0A5-FB3F65AEE2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8252"/>
          <a:stretch/>
        </p:blipFill>
        <p:spPr>
          <a:xfrm>
            <a:off x="5064059" y="513178"/>
            <a:ext cx="2063882" cy="9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21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567477E-B9F3-390D-59BD-E769A4D00A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020" y="2788662"/>
            <a:ext cx="9101959" cy="923330"/>
          </a:xfrm>
        </p:spPr>
        <p:txBody>
          <a:bodyPr wrap="square" anchor="b">
            <a:spAutoFit/>
          </a:bodyPr>
          <a:lstStyle>
            <a:lvl1pPr algn="ctr">
              <a:defRPr sz="6000" b="1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D5B51B-AC38-279A-422F-4A53BF2F6B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3B7EBB-5166-788A-F880-2B5FCD3998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758950" cy="6858000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5DD3C7D7-FC34-3B71-2635-A112A5AFDD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5019" y="3723501"/>
            <a:ext cx="9101960" cy="480131"/>
          </a:xfrm>
        </p:spPr>
        <p:txBody>
          <a:bodyPr wrap="square">
            <a:spAutoFit/>
          </a:bodyPr>
          <a:lstStyle>
            <a:lvl1pPr marL="0" indent="0" algn="ctr">
              <a:buNone/>
              <a:defRPr sz="28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53C06C-0CD6-9EBB-062E-19E09250F5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8252"/>
          <a:stretch/>
        </p:blipFill>
        <p:spPr>
          <a:xfrm>
            <a:off x="5064059" y="513178"/>
            <a:ext cx="2063882" cy="9763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E21BE7F-846A-8E4D-54CA-A7892EAAF7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057" y="602660"/>
            <a:ext cx="2063884" cy="7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683C422D-4074-D12F-FAE4-7F9885DC96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44638" y="4287456"/>
            <a:ext cx="9102725" cy="327025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</p:spTree>
    <p:extLst>
      <p:ext uri="{BB962C8B-B14F-4D97-AF65-F5344CB8AC3E}">
        <p14:creationId xmlns:p14="http://schemas.microsoft.com/office/powerpoint/2010/main" val="37473447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567477E-B9F3-390D-59BD-E769A4D00A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020" y="2788662"/>
            <a:ext cx="9101959" cy="923330"/>
          </a:xfrm>
        </p:spPr>
        <p:txBody>
          <a:bodyPr wrap="square" anchor="b">
            <a:spAutoFit/>
          </a:bodyPr>
          <a:lstStyle>
            <a:lvl1pPr algn="ctr">
              <a:defRPr sz="6000" b="1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D5B51B-AC38-279A-422F-4A53BF2F6B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3B7EBB-5166-788A-F880-2B5FCD3998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758950" cy="6858000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5DD3C7D7-FC34-3B71-2635-A112A5AFDD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5019" y="3723501"/>
            <a:ext cx="9101960" cy="480131"/>
          </a:xfrm>
        </p:spPr>
        <p:txBody>
          <a:bodyPr wrap="square">
            <a:spAutoFit/>
          </a:bodyPr>
          <a:lstStyle>
            <a:lvl1pPr marL="0" indent="0" algn="ctr">
              <a:buNone/>
              <a:defRPr sz="28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2" name="Рисунок 28">
            <a:extLst>
              <a:ext uri="{FF2B5EF4-FFF2-40B4-BE49-F238E27FC236}">
                <a16:creationId xmlns:a16="http://schemas.microsoft.com/office/drawing/2014/main" id="{2D1F8C01-13A0-315C-DA30-88711A4E29E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338265" y="4771642"/>
            <a:ext cx="3515470" cy="2086358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1BF856D-346A-F68C-9582-3A58A02D77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057" y="602660"/>
            <a:ext cx="2063884" cy="7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 3">
            <a:extLst>
              <a:ext uri="{FF2B5EF4-FFF2-40B4-BE49-F238E27FC236}">
                <a16:creationId xmlns:a16="http://schemas.microsoft.com/office/drawing/2014/main" id="{8BBA7AE4-08FE-2D51-F0EA-156AEFC729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44638" y="4287456"/>
            <a:ext cx="9102725" cy="327025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</p:spTree>
    <p:extLst>
      <p:ext uri="{BB962C8B-B14F-4D97-AF65-F5344CB8AC3E}">
        <p14:creationId xmlns:p14="http://schemas.microsoft.com/office/powerpoint/2010/main" val="19500529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>
            <a:extLst>
              <a:ext uri="{FF2B5EF4-FFF2-40B4-BE49-F238E27FC236}">
                <a16:creationId xmlns:a16="http://schemas.microsoft.com/office/drawing/2014/main" id="{8D43A99D-A77B-A5FC-99C0-7FDE1E2D44F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-1" y="-1"/>
            <a:ext cx="170533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1;p1">
            <a:extLst>
              <a:ext uri="{FF2B5EF4-FFF2-40B4-BE49-F238E27FC236}">
                <a16:creationId xmlns:a16="http://schemas.microsoft.com/office/drawing/2014/main" id="{8096E6A3-CD83-B57A-30F1-CBEE7943AD4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10346647" y="-1"/>
            <a:ext cx="18453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9CD5F83-4BDE-700C-AE0F-2E7DBD338E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020" y="2788662"/>
            <a:ext cx="9101959" cy="923330"/>
          </a:xfrm>
        </p:spPr>
        <p:txBody>
          <a:bodyPr wrap="square" anchor="b">
            <a:spAutoFit/>
          </a:bodyPr>
          <a:lstStyle>
            <a:lvl1pPr algn="ctr">
              <a:defRPr sz="6000"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DCE0811B-5687-CFEB-F16E-965E2A978E1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5019" y="3723501"/>
            <a:ext cx="9101960" cy="480131"/>
          </a:xfrm>
        </p:spPr>
        <p:txBody>
          <a:bodyPr wrap="square">
            <a:spAutoFit/>
          </a:bodyPr>
          <a:lstStyle>
            <a:lvl1pPr marL="0" indent="0" algn="ctr">
              <a:buNone/>
              <a:defRPr sz="28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52F8AD8-1626-B6F1-FAB7-31BE801F404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057" y="602660"/>
            <a:ext cx="2063884" cy="7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 3">
            <a:extLst>
              <a:ext uri="{FF2B5EF4-FFF2-40B4-BE49-F238E27FC236}">
                <a16:creationId xmlns:a16="http://schemas.microsoft.com/office/drawing/2014/main" id="{C26B3F6D-C9A7-59D9-1916-148B7ECD68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44638" y="4287456"/>
            <a:ext cx="9102725" cy="327025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</p:spTree>
    <p:extLst>
      <p:ext uri="{BB962C8B-B14F-4D97-AF65-F5344CB8AC3E}">
        <p14:creationId xmlns:p14="http://schemas.microsoft.com/office/powerpoint/2010/main" val="28656143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;p1">
            <a:extLst>
              <a:ext uri="{FF2B5EF4-FFF2-40B4-BE49-F238E27FC236}">
                <a16:creationId xmlns:a16="http://schemas.microsoft.com/office/drawing/2014/main" id="{8D43A99D-A77B-A5FC-99C0-7FDE1E2D44F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-1" y="-1"/>
            <a:ext cx="170533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1;p1">
            <a:extLst>
              <a:ext uri="{FF2B5EF4-FFF2-40B4-BE49-F238E27FC236}">
                <a16:creationId xmlns:a16="http://schemas.microsoft.com/office/drawing/2014/main" id="{8096E6A3-CD83-B57A-30F1-CBEE7943AD4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10346647" y="-1"/>
            <a:ext cx="18453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9CD5F83-4BDE-700C-AE0F-2E7DBD338E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020" y="2788662"/>
            <a:ext cx="9101959" cy="923330"/>
          </a:xfrm>
        </p:spPr>
        <p:txBody>
          <a:bodyPr wrap="square" anchor="b">
            <a:spAutoFit/>
          </a:bodyPr>
          <a:lstStyle>
            <a:lvl1pPr algn="ctr">
              <a:defRPr sz="6000"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DCE0811B-5687-CFEB-F16E-965E2A978E1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5019" y="3723501"/>
            <a:ext cx="9101960" cy="480131"/>
          </a:xfrm>
        </p:spPr>
        <p:txBody>
          <a:bodyPr wrap="square">
            <a:spAutoFit/>
          </a:bodyPr>
          <a:lstStyle>
            <a:lvl1pPr marL="0" indent="0" algn="ctr">
              <a:buNone/>
              <a:defRPr sz="28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7" name="Рисунок 28">
            <a:extLst>
              <a:ext uri="{FF2B5EF4-FFF2-40B4-BE49-F238E27FC236}">
                <a16:creationId xmlns:a16="http://schemas.microsoft.com/office/drawing/2014/main" id="{7A29A913-B8C5-9099-0D96-430398C5EA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338265" y="4771642"/>
            <a:ext cx="3515470" cy="2086358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0AAADD4-9453-C683-E0B6-EFB755994FF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057" y="602660"/>
            <a:ext cx="2063884" cy="7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 3">
            <a:extLst>
              <a:ext uri="{FF2B5EF4-FFF2-40B4-BE49-F238E27FC236}">
                <a16:creationId xmlns:a16="http://schemas.microsoft.com/office/drawing/2014/main" id="{5195E8F8-445D-59F3-920A-62E81D18D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44638" y="4287456"/>
            <a:ext cx="9102725" cy="327025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</p:spTree>
    <p:extLst>
      <p:ext uri="{BB962C8B-B14F-4D97-AF65-F5344CB8AC3E}">
        <p14:creationId xmlns:p14="http://schemas.microsoft.com/office/powerpoint/2010/main" val="20045940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ин текстовый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3">
            <a:extLst>
              <a:ext uri="{FF2B5EF4-FFF2-40B4-BE49-F238E27FC236}">
                <a16:creationId xmlns:a16="http://schemas.microsoft.com/office/drawing/2014/main" id="{E998D5C2-FEA1-3E49-6C62-7A2F8C0AE3C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0939" y="2446591"/>
            <a:ext cx="10289573" cy="1856534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CEF84B0-42DD-71E1-D3C3-03AFFE7134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799" y="179205"/>
            <a:ext cx="1461952" cy="56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665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>
          <p15:clr>
            <a:srgbClr val="FBAE40"/>
          </p15:clr>
        </p15:guide>
        <p15:guide id="3" orient="horz" pos="459">
          <p15:clr>
            <a:srgbClr val="FBAE40"/>
          </p15:clr>
        </p15:guide>
        <p15:guide id="4" pos="7106">
          <p15:clr>
            <a:srgbClr val="FBAE40"/>
          </p15:clr>
        </p15:guide>
        <p15:guide id="5" pos="438">
          <p15:clr>
            <a:srgbClr val="FBAE40"/>
          </p15:clr>
        </p15:guide>
        <p15:guide id="6" orient="horz" pos="1525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ин текстовый блок с ико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3">
            <a:extLst>
              <a:ext uri="{FF2B5EF4-FFF2-40B4-BE49-F238E27FC236}">
                <a16:creationId xmlns:a16="http://schemas.microsoft.com/office/drawing/2014/main" id="{52465F8A-1CA7-7BC2-E3CA-4EBE071FD22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0939" y="3255888"/>
            <a:ext cx="10289573" cy="1856534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3" name="Рисунок 28">
            <a:extLst>
              <a:ext uri="{FF2B5EF4-FFF2-40B4-BE49-F238E27FC236}">
                <a16:creationId xmlns:a16="http://schemas.microsoft.com/office/drawing/2014/main" id="{5280A7FC-84AC-2911-7F19-0683E08DB14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5324" y="2271686"/>
            <a:ext cx="818165" cy="818165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2196E3F-D57C-0654-665F-867303061A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799" y="179205"/>
            <a:ext cx="1461952" cy="56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421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7106">
          <p15:clr>
            <a:srgbClr val="FBAE40"/>
          </p15:clr>
        </p15:guide>
        <p15:guide id="5" pos="438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ин текстовый блок и одна фотограф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3">
            <a:extLst>
              <a:ext uri="{FF2B5EF4-FFF2-40B4-BE49-F238E27FC236}">
                <a16:creationId xmlns:a16="http://schemas.microsoft.com/office/drawing/2014/main" id="{0B28E672-33DE-A138-CD2F-4B7B393417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53222" y="2271685"/>
            <a:ext cx="5709422" cy="3338349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3" name="Рисунок 28">
            <a:extLst>
              <a:ext uri="{FF2B5EF4-FFF2-40B4-BE49-F238E27FC236}">
                <a16:creationId xmlns:a16="http://schemas.microsoft.com/office/drawing/2014/main" id="{5280A7FC-84AC-2911-7F19-0683E08DB14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5324" y="2271686"/>
            <a:ext cx="3687490" cy="3857652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8EFCF5F-1499-8B8C-76F2-9C989E5E0A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799" y="179205"/>
            <a:ext cx="1461952" cy="56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233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7106">
          <p15:clr>
            <a:srgbClr val="FBAE40"/>
          </p15:clr>
        </p15:guide>
        <p15:guide id="5" pos="43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екстовых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3">
            <a:extLst>
              <a:ext uri="{FF2B5EF4-FFF2-40B4-BE49-F238E27FC236}">
                <a16:creationId xmlns:a16="http://schemas.microsoft.com/office/drawing/2014/main" id="{4D2ED7CA-CEE5-818D-6154-7692D9E374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0939" y="2441958"/>
            <a:ext cx="4101759" cy="2437344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0C26F4A-9265-3B96-B4F2-BBE1F57E690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799" y="179205"/>
            <a:ext cx="1461952" cy="56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3">
            <a:extLst>
              <a:ext uri="{FF2B5EF4-FFF2-40B4-BE49-F238E27FC236}">
                <a16:creationId xmlns:a16="http://schemas.microsoft.com/office/drawing/2014/main" id="{0F521017-0505-7828-C48B-37F8040727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99984" y="2441958"/>
            <a:ext cx="4101759" cy="2437344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</p:spTree>
    <p:extLst>
      <p:ext uri="{BB962C8B-B14F-4D97-AF65-F5344CB8AC3E}">
        <p14:creationId xmlns:p14="http://schemas.microsoft.com/office/powerpoint/2010/main" val="2940070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525">
          <p15:clr>
            <a:srgbClr val="FBAE40"/>
          </p15:clr>
        </p15:guide>
        <p15:guide id="3" orient="horz" pos="459">
          <p15:clr>
            <a:srgbClr val="FBAE40"/>
          </p15:clr>
        </p15:guide>
        <p15:guide id="4" pos="7106">
          <p15:clr>
            <a:srgbClr val="FBAE40"/>
          </p15:clr>
        </p15:guide>
        <p15:guide id="5" pos="43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екстовых блока с ико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3" name="Рисунок 28">
            <a:extLst>
              <a:ext uri="{FF2B5EF4-FFF2-40B4-BE49-F238E27FC236}">
                <a16:creationId xmlns:a16="http://schemas.microsoft.com/office/drawing/2014/main" id="{C1C329E5-26B8-FA8A-0690-7700BC6B556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5324" y="2271686"/>
            <a:ext cx="818165" cy="818165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" name="Рисунок 28">
            <a:extLst>
              <a:ext uri="{FF2B5EF4-FFF2-40B4-BE49-F238E27FC236}">
                <a16:creationId xmlns:a16="http://schemas.microsoft.com/office/drawing/2014/main" id="{9494B413-F3A9-6564-41C3-338DDEEDCD0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19118" y="2271685"/>
            <a:ext cx="818165" cy="818165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4A74118-2230-4268-10F1-EB92FBEF7D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799" y="179205"/>
            <a:ext cx="1461952" cy="56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Текст 3">
            <a:extLst>
              <a:ext uri="{FF2B5EF4-FFF2-40B4-BE49-F238E27FC236}">
                <a16:creationId xmlns:a16="http://schemas.microsoft.com/office/drawing/2014/main" id="{6F3D6F93-229E-1DF1-4AEE-38A345C633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0939" y="3260361"/>
            <a:ext cx="4101759" cy="2437344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B98FBB4B-2F6B-E8F4-04DB-92841370673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99983" y="3260361"/>
            <a:ext cx="4101759" cy="2437344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</p:spTree>
    <p:extLst>
      <p:ext uri="{BB962C8B-B14F-4D97-AF65-F5344CB8AC3E}">
        <p14:creationId xmlns:p14="http://schemas.microsoft.com/office/powerpoint/2010/main" val="3392260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525">
          <p15:clr>
            <a:srgbClr val="FBAE40"/>
          </p15:clr>
        </p15:guide>
        <p15:guide id="3" orient="horz" pos="459">
          <p15:clr>
            <a:srgbClr val="FBAE40"/>
          </p15:clr>
        </p15:guide>
        <p15:guide id="4" pos="7106">
          <p15:clr>
            <a:srgbClr val="FBAE40"/>
          </p15:clr>
        </p15:guide>
        <p15:guide id="5" pos="438">
          <p15:clr>
            <a:srgbClr val="FBAE40"/>
          </p15:clr>
        </p15:guide>
        <p15:guide id="6" orient="horz" pos="2115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екстовых блока и две фотограф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3">
            <a:extLst>
              <a:ext uri="{FF2B5EF4-FFF2-40B4-BE49-F238E27FC236}">
                <a16:creationId xmlns:a16="http://schemas.microsoft.com/office/drawing/2014/main" id="{0D8545E0-4A15-7813-8C25-8BD404D0B57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0939" y="3989867"/>
            <a:ext cx="3886468" cy="2132288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4" name="Рисунок 28">
            <a:extLst>
              <a:ext uri="{FF2B5EF4-FFF2-40B4-BE49-F238E27FC236}">
                <a16:creationId xmlns:a16="http://schemas.microsoft.com/office/drawing/2014/main" id="{DDA56818-D9A9-BD2C-6D7E-D3D792D18D5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90938" y="1962508"/>
            <a:ext cx="3886468" cy="194734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5" name="Рисунок 28">
            <a:extLst>
              <a:ext uri="{FF2B5EF4-FFF2-40B4-BE49-F238E27FC236}">
                <a16:creationId xmlns:a16="http://schemas.microsoft.com/office/drawing/2014/main" id="{74E244DC-4646-6F6F-5F24-DC452567293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62288" y="1962508"/>
            <a:ext cx="3886468" cy="194734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1A8D9CC-2617-E338-CC80-56ACA16702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799" y="179205"/>
            <a:ext cx="1461952" cy="56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Текст 3">
            <a:extLst>
              <a:ext uri="{FF2B5EF4-FFF2-40B4-BE49-F238E27FC236}">
                <a16:creationId xmlns:a16="http://schemas.microsoft.com/office/drawing/2014/main" id="{CD0F853D-4870-DDC1-A2C6-6769014C26C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62288" y="3989867"/>
            <a:ext cx="3886468" cy="2132288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</p:spTree>
    <p:extLst>
      <p:ext uri="{BB962C8B-B14F-4D97-AF65-F5344CB8AC3E}">
        <p14:creationId xmlns:p14="http://schemas.microsoft.com/office/powerpoint/2010/main" val="27972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>
          <p15:clr>
            <a:srgbClr val="FBAE40"/>
          </p15:clr>
        </p15:guide>
        <p15:guide id="3" orient="horz" pos="459">
          <p15:clr>
            <a:srgbClr val="FBAE40"/>
          </p15:clr>
        </p15:guide>
        <p15:guide id="4" pos="7106">
          <p15:clr>
            <a:srgbClr val="FBAE40"/>
          </p15:clr>
        </p15:guide>
        <p15:guide id="5" pos="438">
          <p15:clr>
            <a:srgbClr val="FBAE40"/>
          </p15:clr>
        </p15:guide>
        <p15:guide id="6" orient="horz" pos="1525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текстовых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3">
            <a:extLst>
              <a:ext uri="{FF2B5EF4-FFF2-40B4-BE49-F238E27FC236}">
                <a16:creationId xmlns:a16="http://schemas.microsoft.com/office/drawing/2014/main" id="{27E409D6-8542-FA87-3DF6-A578242FD7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0939" y="2476382"/>
            <a:ext cx="2931922" cy="2970762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AC2ED85-0E09-5661-0576-2D57DF1C99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799" y="179205"/>
            <a:ext cx="1461952" cy="56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3">
            <a:extLst>
              <a:ext uri="{FF2B5EF4-FFF2-40B4-BE49-F238E27FC236}">
                <a16:creationId xmlns:a16="http://schemas.microsoft.com/office/drawing/2014/main" id="{1BD0381F-A2D1-4B2D-C8DE-5E0CFE5EDA6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50040" y="2476382"/>
            <a:ext cx="2931922" cy="2970762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B6E11786-8B9B-5468-F1F4-7C48F5D6F0B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18472" y="2470120"/>
            <a:ext cx="2931922" cy="2970762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</p:spTree>
    <p:extLst>
      <p:ext uri="{BB962C8B-B14F-4D97-AF65-F5344CB8AC3E}">
        <p14:creationId xmlns:p14="http://schemas.microsoft.com/office/powerpoint/2010/main" val="3935015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>
          <p15:clr>
            <a:srgbClr val="FBAE40"/>
          </p15:clr>
        </p15:guide>
        <p15:guide id="3" orient="horz" pos="459">
          <p15:clr>
            <a:srgbClr val="FBAE40"/>
          </p15:clr>
        </p15:guide>
        <p15:guide id="4" pos="7106">
          <p15:clr>
            <a:srgbClr val="FBAE40"/>
          </p15:clr>
        </p15:guide>
        <p15:guide id="5" pos="438">
          <p15:clr>
            <a:srgbClr val="FBAE40"/>
          </p15:clr>
        </p15:guide>
        <p15:guide id="6" orient="horz" pos="154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текстовых блока с ико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3">
            <a:extLst>
              <a:ext uri="{FF2B5EF4-FFF2-40B4-BE49-F238E27FC236}">
                <a16:creationId xmlns:a16="http://schemas.microsoft.com/office/drawing/2014/main" id="{DC80D0C7-57F2-3ABC-8EAE-7E0BD8D525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0939" y="2854753"/>
            <a:ext cx="2931922" cy="2970762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CE3899BE-0F68-CD75-1291-5F03E3128C6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754931" y="2148594"/>
            <a:ext cx="594606" cy="594606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2" name="Рисунок 28">
            <a:extLst>
              <a:ext uri="{FF2B5EF4-FFF2-40B4-BE49-F238E27FC236}">
                <a16:creationId xmlns:a16="http://schemas.microsoft.com/office/drawing/2014/main" id="{74308B83-B63E-B2F3-CB1F-25E50F9B09B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314032" y="2148594"/>
            <a:ext cx="594606" cy="594606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3" name="Рисунок 28">
            <a:extLst>
              <a:ext uri="{FF2B5EF4-FFF2-40B4-BE49-F238E27FC236}">
                <a16:creationId xmlns:a16="http://schemas.microsoft.com/office/drawing/2014/main" id="{250A1440-E868-7D4E-1D21-A55A98058F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873133" y="2148594"/>
            <a:ext cx="594606" cy="594606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B207CD5-2096-386D-B56C-5E08D964C7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799" y="179205"/>
            <a:ext cx="1461952" cy="56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3">
            <a:extLst>
              <a:ext uri="{FF2B5EF4-FFF2-40B4-BE49-F238E27FC236}">
                <a16:creationId xmlns:a16="http://schemas.microsoft.com/office/drawing/2014/main" id="{C30CB08B-876D-9C53-62DE-8ADE9F727D1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50040" y="2854753"/>
            <a:ext cx="2931922" cy="2970762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995ECF2C-02A8-EB3E-AFC2-6995AA6546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09141" y="2854753"/>
            <a:ext cx="2931922" cy="2970762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</p:spTree>
    <p:extLst>
      <p:ext uri="{BB962C8B-B14F-4D97-AF65-F5344CB8AC3E}">
        <p14:creationId xmlns:p14="http://schemas.microsoft.com/office/powerpoint/2010/main" val="1346434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>
          <p15:clr>
            <a:srgbClr val="FBAE40"/>
          </p15:clr>
        </p15:guide>
        <p15:guide id="3" orient="horz" pos="459">
          <p15:clr>
            <a:srgbClr val="FBAE40"/>
          </p15:clr>
        </p15:guide>
        <p15:guide id="4" pos="7106">
          <p15:clr>
            <a:srgbClr val="FBAE40"/>
          </p15:clr>
        </p15:guide>
        <p15:guide id="5" pos="438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текстовых блока и три фотограф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031E2-CF50-51CE-E62D-888DC0F2D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02C3052F-E338-BE79-6BB4-4572D90A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043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907BA7-28F4-4A18-99D5-37F1A1FDAF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2C5952-A2E7-FBDA-DD94-1E82BE452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8FA470-20CE-A709-2ADD-EA6BBD8F7E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CE3899BE-0F68-CD75-1291-5F03E3128C6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90940" y="1962507"/>
            <a:ext cx="2922590" cy="1632031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" name="Рисунок 28">
            <a:extLst>
              <a:ext uri="{FF2B5EF4-FFF2-40B4-BE49-F238E27FC236}">
                <a16:creationId xmlns:a16="http://schemas.microsoft.com/office/drawing/2014/main" id="{E30AA4A5-2E57-8635-F98F-ABBB6FD1951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50040" y="1968898"/>
            <a:ext cx="2922590" cy="1632031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" name="Рисунок 28">
            <a:extLst>
              <a:ext uri="{FF2B5EF4-FFF2-40B4-BE49-F238E27FC236}">
                <a16:creationId xmlns:a16="http://schemas.microsoft.com/office/drawing/2014/main" id="{99F194BA-7EB8-DB52-0603-69B83F57FA3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709142" y="1968898"/>
            <a:ext cx="2922590" cy="1632031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E1FFBDA-E967-50E4-61EC-BB664F21F97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799" y="179205"/>
            <a:ext cx="1461952" cy="56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Текст 3">
            <a:extLst>
              <a:ext uri="{FF2B5EF4-FFF2-40B4-BE49-F238E27FC236}">
                <a16:creationId xmlns:a16="http://schemas.microsoft.com/office/drawing/2014/main" id="{3F34738C-08A8-EC5A-A7FC-9AD73A4F14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0939" y="3727106"/>
            <a:ext cx="2931922" cy="2402232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C2F1F4FC-28E0-F1E9-D499-EA7CF59151E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50040" y="3727106"/>
            <a:ext cx="2931922" cy="2402232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361C9F67-C442-582D-353A-8D0531FA17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18472" y="3720844"/>
            <a:ext cx="2931922" cy="2402232"/>
          </a:xfrm>
        </p:spPr>
        <p:txBody>
          <a:bodyPr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ru-RU" dirty="0"/>
              <a:t>Короткий текст</a:t>
            </a:r>
          </a:p>
        </p:txBody>
      </p:sp>
    </p:spTree>
    <p:extLst>
      <p:ext uri="{BB962C8B-B14F-4D97-AF65-F5344CB8AC3E}">
        <p14:creationId xmlns:p14="http://schemas.microsoft.com/office/powerpoint/2010/main" val="2579247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>
          <p15:clr>
            <a:srgbClr val="FBAE40"/>
          </p15:clr>
        </p15:guide>
        <p15:guide id="3" orient="horz" pos="459">
          <p15:clr>
            <a:srgbClr val="FBAE40"/>
          </p15:clr>
        </p15:guide>
        <p15:guide id="4" pos="7106">
          <p15:clr>
            <a:srgbClr val="FBAE40"/>
          </p15:clr>
        </p15:guide>
        <p15:guide id="5" pos="438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 логотип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F88D646-78BB-052A-8A93-CDE28DF9CA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5952FF1-69D8-D9EE-E7B0-C7BC3C3E50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08D77A34-874F-DC82-AC44-BA7DCDFE0E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E79398-1984-004F-A9B1-C4F1F50ABD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799" y="179205"/>
            <a:ext cx="1461952" cy="56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4300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 логотип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F88D646-78BB-052A-8A93-CDE28DF9CA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5952FF1-69D8-D9EE-E7B0-C7BC3C3E50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939" y="630388"/>
            <a:ext cx="10689836" cy="701731"/>
          </a:xfrm>
        </p:spPr>
        <p:txBody>
          <a:bodyPr>
            <a:spAutoFit/>
          </a:bodyPr>
          <a:lstStyle>
            <a:lvl1pPr>
              <a:defRPr b="1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08D77A34-874F-DC82-AC44-BA7DCDFE0E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361937"/>
            <a:ext cx="9144000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 слайда</a:t>
            </a:r>
          </a:p>
        </p:txBody>
      </p:sp>
      <p:sp>
        <p:nvSpPr>
          <p:cNvPr id="3" name="Рисунок 28">
            <a:extLst>
              <a:ext uri="{FF2B5EF4-FFF2-40B4-BE49-F238E27FC236}">
                <a16:creationId xmlns:a16="http://schemas.microsoft.com/office/drawing/2014/main" id="{CAE40606-1A32-4E2D-F9FF-C40141ED02B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90940" y="1962507"/>
            <a:ext cx="7759958" cy="4333311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04A7480-E1DF-42D3-8060-0E70606E16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799" y="179205"/>
            <a:ext cx="1461952" cy="56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Текст 3">
            <a:extLst>
              <a:ext uri="{FF2B5EF4-FFF2-40B4-BE49-F238E27FC236}">
                <a16:creationId xmlns:a16="http://schemas.microsoft.com/office/drawing/2014/main" id="{E0591B4A-44E1-5852-9888-4AC9DF9BAFD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93684" y="1962507"/>
            <a:ext cx="2153295" cy="313932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</a:lstStyle>
          <a:p>
            <a:pPr lvl="0"/>
            <a:r>
              <a:rPr lang="ru-RU" dirty="0"/>
              <a:t>Подпись фото</a:t>
            </a:r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id="{7E0A0834-8A34-A11F-DF39-328863E9AD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93684" y="2417057"/>
            <a:ext cx="2153295" cy="313932"/>
          </a:xfrm>
        </p:spPr>
        <p:txBody>
          <a:bodyPr>
            <a:noAutofit/>
          </a:bodyPr>
          <a:lstStyle>
            <a:lvl1pPr marL="0" indent="0" algn="l">
              <a:buNone/>
              <a:defRPr sz="1400" i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4170295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7554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 логотипом ПМИ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F88D646-78BB-052A-8A93-CDE28DF9CA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50" y="0"/>
            <a:ext cx="17589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09D7B1-5ED8-9FF7-B70A-D8286A7E30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799" y="179205"/>
            <a:ext cx="1461952" cy="56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7136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оцентрован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00;p2">
            <a:extLst>
              <a:ext uri="{FF2B5EF4-FFF2-40B4-BE49-F238E27FC236}">
                <a16:creationId xmlns:a16="http://schemas.microsoft.com/office/drawing/2014/main" id="{A3AF53FF-1D1C-401D-DAFB-B949CF1ACCBC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-5245" y="7937"/>
            <a:ext cx="175895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00;p2">
            <a:extLst>
              <a:ext uri="{FF2B5EF4-FFF2-40B4-BE49-F238E27FC236}">
                <a16:creationId xmlns:a16="http://schemas.microsoft.com/office/drawing/2014/main" id="{8804DD0F-91AA-ED8B-7FBD-58098892512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432279" y="0"/>
            <a:ext cx="175895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CF3B71-3E7C-9B6D-745D-20D9855AEF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057" y="602660"/>
            <a:ext cx="2063884" cy="7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466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4B0C3E-A7FD-D665-5E6C-AEE658159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F0CC70-CC15-2D60-2A8D-E4F24EA61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0EE6FD-7D56-8A71-A330-9F1462598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3FA37-B6DA-4EE8-ADD7-121CFA1D5E3A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F3D4C7-5A7D-9C04-EBAC-53E5E51C46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D8776F-05B1-062F-E49C-2A501DBC5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07BA7-28F4-4A18-99D5-37F1A1FDAF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54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9" r:id="rId3"/>
    <p:sldLayoutId id="2147483690" r:id="rId4"/>
    <p:sldLayoutId id="2147483681" r:id="rId5"/>
    <p:sldLayoutId id="2147483682" r:id="rId6"/>
    <p:sldLayoutId id="2147483687" r:id="rId7"/>
    <p:sldLayoutId id="2147483683" r:id="rId8"/>
    <p:sldLayoutId id="2147483684" r:id="rId9"/>
    <p:sldLayoutId id="2147483685" r:id="rId10"/>
    <p:sldLayoutId id="2147483676" r:id="rId11"/>
    <p:sldLayoutId id="2147483675" r:id="rId12"/>
    <p:sldLayoutId id="2147483686" r:id="rId13"/>
    <p:sldLayoutId id="2147483678" r:id="rId14"/>
    <p:sldLayoutId id="2147483698" r:id="rId15"/>
    <p:sldLayoutId id="2147483677" r:id="rId16"/>
    <p:sldLayoutId id="2147483697" r:id="rId17"/>
    <p:sldLayoutId id="2147483692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72C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4B0C3E-A7FD-D665-5E6C-AEE658159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F0CC70-CC15-2D60-2A8D-E4F24EA61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0EE6FD-7D56-8A71-A330-9F1462598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3FA37-B6DA-4EE8-ADD7-121CFA1D5E3A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F3D4C7-5A7D-9C04-EBAC-53E5E51C46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D8776F-05B1-062F-E49C-2A501DBC5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07BA7-28F4-4A18-99D5-37F1A1FDAF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71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-online.ru/fonts/montserra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2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1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0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32.png"/><Relationship Id="rId21" Type="http://schemas.openxmlformats.org/officeDocument/2006/relationships/image" Target="../media/image50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image" Target="../media/image31.png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Relationship Id="rId22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53.png"/><Relationship Id="rId21" Type="http://schemas.openxmlformats.org/officeDocument/2006/relationships/image" Target="../media/image71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52.pn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19" Type="http://schemas.openxmlformats.org/officeDocument/2006/relationships/image" Target="../media/image69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Relationship Id="rId22" Type="http://schemas.openxmlformats.org/officeDocument/2006/relationships/image" Target="../media/image7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18" Type="http://schemas.openxmlformats.org/officeDocument/2006/relationships/image" Target="../media/image89.png"/><Relationship Id="rId3" Type="http://schemas.openxmlformats.org/officeDocument/2006/relationships/image" Target="../media/image74.png"/><Relationship Id="rId21" Type="http://schemas.openxmlformats.org/officeDocument/2006/relationships/image" Target="../media/image92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17" Type="http://schemas.openxmlformats.org/officeDocument/2006/relationships/image" Target="../media/image88.png"/><Relationship Id="rId2" Type="http://schemas.openxmlformats.org/officeDocument/2006/relationships/image" Target="../media/image73.png"/><Relationship Id="rId16" Type="http://schemas.openxmlformats.org/officeDocument/2006/relationships/image" Target="../media/image87.png"/><Relationship Id="rId20" Type="http://schemas.openxmlformats.org/officeDocument/2006/relationships/image" Target="../media/image9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5" Type="http://schemas.openxmlformats.org/officeDocument/2006/relationships/image" Target="../media/image86.png"/><Relationship Id="rId10" Type="http://schemas.openxmlformats.org/officeDocument/2006/relationships/image" Target="../media/image81.png"/><Relationship Id="rId19" Type="http://schemas.openxmlformats.org/officeDocument/2006/relationships/image" Target="../media/image90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Relationship Id="rId22" Type="http://schemas.openxmlformats.org/officeDocument/2006/relationships/image" Target="../media/image9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18" Type="http://schemas.openxmlformats.org/officeDocument/2006/relationships/image" Target="../media/image110.png"/><Relationship Id="rId3" Type="http://schemas.openxmlformats.org/officeDocument/2006/relationships/image" Target="../media/image95.png"/><Relationship Id="rId21" Type="http://schemas.openxmlformats.org/officeDocument/2006/relationships/image" Target="../media/image113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" Type="http://schemas.openxmlformats.org/officeDocument/2006/relationships/image" Target="../media/image94.png"/><Relationship Id="rId16" Type="http://schemas.openxmlformats.org/officeDocument/2006/relationships/image" Target="../media/image108.png"/><Relationship Id="rId20" Type="http://schemas.openxmlformats.org/officeDocument/2006/relationships/image" Target="../media/image11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5" Type="http://schemas.openxmlformats.org/officeDocument/2006/relationships/image" Target="../media/image107.png"/><Relationship Id="rId10" Type="http://schemas.openxmlformats.org/officeDocument/2006/relationships/image" Target="../media/image102.png"/><Relationship Id="rId19" Type="http://schemas.openxmlformats.org/officeDocument/2006/relationships/image" Target="../media/image111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Relationship Id="rId22" Type="http://schemas.openxmlformats.org/officeDocument/2006/relationships/image" Target="../media/image1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6.png"/><Relationship Id="rId18" Type="http://schemas.openxmlformats.org/officeDocument/2006/relationships/image" Target="../media/image131.png"/><Relationship Id="rId3" Type="http://schemas.openxmlformats.org/officeDocument/2006/relationships/image" Target="../media/image116.png"/><Relationship Id="rId21" Type="http://schemas.openxmlformats.org/officeDocument/2006/relationships/image" Target="../media/image134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17" Type="http://schemas.openxmlformats.org/officeDocument/2006/relationships/image" Target="../media/image130.png"/><Relationship Id="rId2" Type="http://schemas.openxmlformats.org/officeDocument/2006/relationships/image" Target="../media/image115.png"/><Relationship Id="rId16" Type="http://schemas.openxmlformats.org/officeDocument/2006/relationships/image" Target="../media/image129.png"/><Relationship Id="rId20" Type="http://schemas.openxmlformats.org/officeDocument/2006/relationships/image" Target="../media/image13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19" Type="http://schemas.openxmlformats.org/officeDocument/2006/relationships/image" Target="../media/image132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Relationship Id="rId14" Type="http://schemas.openxmlformats.org/officeDocument/2006/relationships/image" Target="../media/image127.png"/><Relationship Id="rId22" Type="http://schemas.openxmlformats.org/officeDocument/2006/relationships/image" Target="../media/image1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image" Target="../media/image147.png"/><Relationship Id="rId18" Type="http://schemas.openxmlformats.org/officeDocument/2006/relationships/image" Target="../media/image152.png"/><Relationship Id="rId3" Type="http://schemas.openxmlformats.org/officeDocument/2006/relationships/image" Target="../media/image137.png"/><Relationship Id="rId21" Type="http://schemas.openxmlformats.org/officeDocument/2006/relationships/image" Target="../media/image155.png"/><Relationship Id="rId7" Type="http://schemas.openxmlformats.org/officeDocument/2006/relationships/image" Target="../media/image141.png"/><Relationship Id="rId12" Type="http://schemas.openxmlformats.org/officeDocument/2006/relationships/image" Target="../media/image146.png"/><Relationship Id="rId17" Type="http://schemas.openxmlformats.org/officeDocument/2006/relationships/image" Target="../media/image151.png"/><Relationship Id="rId2" Type="http://schemas.openxmlformats.org/officeDocument/2006/relationships/image" Target="../media/image136.png"/><Relationship Id="rId16" Type="http://schemas.openxmlformats.org/officeDocument/2006/relationships/image" Target="../media/image150.png"/><Relationship Id="rId20" Type="http://schemas.openxmlformats.org/officeDocument/2006/relationships/image" Target="../media/image15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40.png"/><Relationship Id="rId11" Type="http://schemas.openxmlformats.org/officeDocument/2006/relationships/image" Target="../media/image145.png"/><Relationship Id="rId5" Type="http://schemas.openxmlformats.org/officeDocument/2006/relationships/image" Target="../media/image139.png"/><Relationship Id="rId15" Type="http://schemas.openxmlformats.org/officeDocument/2006/relationships/image" Target="../media/image149.png"/><Relationship Id="rId10" Type="http://schemas.openxmlformats.org/officeDocument/2006/relationships/image" Target="../media/image144.png"/><Relationship Id="rId19" Type="http://schemas.openxmlformats.org/officeDocument/2006/relationships/image" Target="../media/image153.png"/><Relationship Id="rId4" Type="http://schemas.openxmlformats.org/officeDocument/2006/relationships/image" Target="../media/image138.png"/><Relationship Id="rId9" Type="http://schemas.openxmlformats.org/officeDocument/2006/relationships/image" Target="../media/image143.png"/><Relationship Id="rId14" Type="http://schemas.openxmlformats.org/officeDocument/2006/relationships/image" Target="../media/image148.png"/><Relationship Id="rId22" Type="http://schemas.openxmlformats.org/officeDocument/2006/relationships/image" Target="../media/image1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F2CC18-D524-4E3C-D9BF-21F97668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93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96E6EFE-BDF8-6856-5A41-FDD41D707A34}"/>
              </a:ext>
            </a:extLst>
          </p:cNvPr>
          <p:cNvSpPr/>
          <p:nvPr/>
        </p:nvSpPr>
        <p:spPr>
          <a:xfrm>
            <a:off x="695325" y="1562728"/>
            <a:ext cx="1361661" cy="914400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#172C44</a:t>
            </a: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FCB5BE9-1448-96B8-71AE-4AF6349F9D50}"/>
              </a:ext>
            </a:extLst>
          </p:cNvPr>
          <p:cNvSpPr/>
          <p:nvPr/>
        </p:nvSpPr>
        <p:spPr>
          <a:xfrm>
            <a:off x="5288445" y="1562728"/>
            <a:ext cx="1361661" cy="914400"/>
          </a:xfrm>
          <a:prstGeom prst="rect">
            <a:avLst/>
          </a:prstGeom>
          <a:solidFill>
            <a:srgbClr val="E3DFCC"/>
          </a:solidFill>
          <a:ln w="12700">
            <a:solidFill>
              <a:schemeClr val="tx2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#E3DFCC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250A4C-C33D-D654-F708-6F5F3C7E33DE}"/>
              </a:ext>
            </a:extLst>
          </p:cNvPr>
          <p:cNvSpPr/>
          <p:nvPr/>
        </p:nvSpPr>
        <p:spPr>
          <a:xfrm>
            <a:off x="3757405" y="1562728"/>
            <a:ext cx="1361661" cy="914400"/>
          </a:xfrm>
          <a:prstGeom prst="rect">
            <a:avLst/>
          </a:prstGeom>
          <a:solidFill>
            <a:srgbClr val="A29570"/>
          </a:solidFill>
          <a:ln w="12700">
            <a:solidFill>
              <a:schemeClr val="tx2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#A29570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C8A3B8-765E-DDF9-FE57-68CB6182E465}"/>
              </a:ext>
            </a:extLst>
          </p:cNvPr>
          <p:cNvSpPr/>
          <p:nvPr/>
        </p:nvSpPr>
        <p:spPr>
          <a:xfrm>
            <a:off x="2226365" y="1562728"/>
            <a:ext cx="1361661" cy="914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#F9F3DA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036D262-CA4E-0FCB-4E8D-1EC553496A14}"/>
              </a:ext>
            </a:extLst>
          </p:cNvPr>
          <p:cNvSpPr txBox="1">
            <a:spLocks/>
          </p:cNvSpPr>
          <p:nvPr/>
        </p:nvSpPr>
        <p:spPr>
          <a:xfrm>
            <a:off x="561122" y="630388"/>
            <a:ext cx="10689836" cy="7017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Цветовая палитра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3F03A2FA-AE0B-DC85-ACC6-D025AF175CA2}"/>
              </a:ext>
            </a:extLst>
          </p:cNvPr>
          <p:cNvSpPr txBox="1">
            <a:spLocks/>
          </p:cNvSpPr>
          <p:nvPr/>
        </p:nvSpPr>
        <p:spPr>
          <a:xfrm>
            <a:off x="561122" y="3074600"/>
            <a:ext cx="10689836" cy="7017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Шрифт 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Montserrat</a:t>
            </a:r>
            <a:endParaRPr lang="ru-RU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F5970F-EF97-3B01-A24A-A031FDD16E9F}"/>
              </a:ext>
            </a:extLst>
          </p:cNvPr>
          <p:cNvSpPr txBox="1"/>
          <p:nvPr/>
        </p:nvSpPr>
        <p:spPr>
          <a:xfrm>
            <a:off x="584759" y="3776331"/>
            <a:ext cx="10769031" cy="142192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В презентации используется шрифт </a:t>
            </a:r>
            <a:r>
              <a:rPr lang="en-US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Montserrat</a:t>
            </a: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algn="l">
              <a:lnSpc>
                <a:spcPct val="90000"/>
              </a:lnSpc>
            </a:pPr>
            <a:r>
              <a:rPr lang="ru-RU" sz="1600" dirty="0">
                <a:latin typeface="+mj-lt"/>
                <a:ea typeface="+mj-ea"/>
                <a:cs typeface="+mj-cs"/>
              </a:rPr>
              <a:t>Для заголовков использован шрифт</a:t>
            </a:r>
            <a:r>
              <a:rPr lang="en-US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Montserrat Medium</a:t>
            </a:r>
            <a:r>
              <a:rPr lang="ru-RU" sz="1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жирного начертания 44 кегля. </a:t>
            </a:r>
          </a:p>
          <a:p>
            <a:pPr algn="l">
              <a:lnSpc>
                <a:spcPct val="90000"/>
              </a:lnSpc>
            </a:pP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Для подзаголовков используется </a:t>
            </a:r>
            <a:r>
              <a:rPr lang="en-US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Montserrat Medium</a:t>
            </a:r>
            <a:r>
              <a:rPr lang="ru-RU" sz="1600" dirty="0">
                <a:latin typeface="+mj-lt"/>
                <a:ea typeface="+mj-ea"/>
                <a:cs typeface="+mj-cs"/>
              </a:rPr>
              <a:t> 24 кегля. </a:t>
            </a:r>
          </a:p>
          <a:p>
            <a:pPr algn="l">
              <a:lnSpc>
                <a:spcPct val="90000"/>
              </a:lnSpc>
            </a:pP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В презентации допускается использование и других начертаний шрифта </a:t>
            </a:r>
            <a:r>
              <a:rPr lang="en-US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Montserrat</a:t>
            </a: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algn="l">
              <a:lnSpc>
                <a:spcPct val="90000"/>
              </a:lnSpc>
            </a:pPr>
            <a:r>
              <a:rPr lang="ru-RU" sz="1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Размер шрифта (кегль) рекомендуется подбирать в зависимости от количества информации, размещённой на слайде.  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B71DD94-486B-C103-D0B0-00326B9C021F}"/>
              </a:ext>
            </a:extLst>
          </p:cNvPr>
          <p:cNvGrpSpPr/>
          <p:nvPr/>
        </p:nvGrpSpPr>
        <p:grpSpPr>
          <a:xfrm>
            <a:off x="695325" y="5996912"/>
            <a:ext cx="5166618" cy="447262"/>
            <a:chOff x="695325" y="5996912"/>
            <a:chExt cx="5166618" cy="447262"/>
          </a:xfrm>
        </p:grpSpPr>
        <p:sp>
          <p:nvSpPr>
            <p:cNvPr id="16" name="Прямоугольник: скругленные углы 15">
              <a:hlinkClick r:id="rId3"/>
              <a:extLst>
                <a:ext uri="{FF2B5EF4-FFF2-40B4-BE49-F238E27FC236}">
                  <a16:creationId xmlns:a16="http://schemas.microsoft.com/office/drawing/2014/main" id="{85EDDB11-1AD6-E5B8-BDB1-1BCA2B670392}"/>
                </a:ext>
              </a:extLst>
            </p:cNvPr>
            <p:cNvSpPr/>
            <p:nvPr/>
          </p:nvSpPr>
          <p:spPr>
            <a:xfrm>
              <a:off x="695325" y="5996912"/>
              <a:ext cx="5085366" cy="44726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84200" sx="106000" sy="106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: скругленные углы 12">
              <a:hlinkClick r:id="rId3"/>
              <a:extLst>
                <a:ext uri="{FF2B5EF4-FFF2-40B4-BE49-F238E27FC236}">
                  <a16:creationId xmlns:a16="http://schemas.microsoft.com/office/drawing/2014/main" id="{121B10F9-9875-2C36-1EC1-828AD278CE72}"/>
                </a:ext>
              </a:extLst>
            </p:cNvPr>
            <p:cNvSpPr/>
            <p:nvPr/>
          </p:nvSpPr>
          <p:spPr>
            <a:xfrm>
              <a:off x="695325" y="5996913"/>
              <a:ext cx="2246244" cy="447261"/>
            </a:xfrm>
            <a:prstGeom prst="roundRect">
              <a:avLst/>
            </a:prstGeom>
            <a:ln>
              <a:noFill/>
            </a:ln>
            <a:effectLst>
              <a:outerShdw blurRad="584200" sx="106000" sy="106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Скачать шрифт</a:t>
              </a:r>
            </a:p>
          </p:txBody>
        </p:sp>
        <p:sp>
          <p:nvSpPr>
            <p:cNvPr id="15" name="TextBox 14">
              <a:hlinkClick r:id="rId3"/>
              <a:extLst>
                <a:ext uri="{FF2B5EF4-FFF2-40B4-BE49-F238E27FC236}">
                  <a16:creationId xmlns:a16="http://schemas.microsoft.com/office/drawing/2014/main" id="{64865159-93F7-3201-9DDE-AE8189ECCA9A}"/>
                </a:ext>
              </a:extLst>
            </p:cNvPr>
            <p:cNvSpPr txBox="1"/>
            <p:nvPr/>
          </p:nvSpPr>
          <p:spPr>
            <a:xfrm>
              <a:off x="2941569" y="6028952"/>
              <a:ext cx="2920374" cy="383182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50" b="0" kern="1200" dirty="0">
                  <a:solidFill>
                    <a:schemeClr val="bg2"/>
                  </a:solidFill>
                  <a:latin typeface="+mj-lt"/>
                  <a:ea typeface="+mj-ea"/>
                  <a:cs typeface="+mj-cs"/>
                </a:rPr>
                <a:t>Чтобы перейти по ссылке, щелкните её при нажатой клавише </a:t>
              </a:r>
              <a:r>
                <a:rPr lang="en-US" sz="1050" b="0" kern="1200" dirty="0">
                  <a:solidFill>
                    <a:schemeClr val="bg2"/>
                  </a:solidFill>
                  <a:latin typeface="+mj-lt"/>
                  <a:ea typeface="+mj-ea"/>
                  <a:cs typeface="+mj-cs"/>
                </a:rPr>
                <a:t>CTRL</a:t>
              </a:r>
              <a:endParaRPr lang="ru-RU" sz="1050" b="0" kern="1200" dirty="0">
                <a:solidFill>
                  <a:schemeClr val="bg2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EE074D74-9384-9A25-0602-8CA2942B8B09}"/>
              </a:ext>
            </a:extLst>
          </p:cNvPr>
          <p:cNvGrpSpPr/>
          <p:nvPr/>
        </p:nvGrpSpPr>
        <p:grpSpPr>
          <a:xfrm>
            <a:off x="10433050" y="0"/>
            <a:ext cx="1758950" cy="6858000"/>
            <a:chOff x="10433050" y="0"/>
            <a:chExt cx="1758950" cy="6858000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6F821C5B-3056-7F00-22FA-0AC29A815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3050" y="0"/>
              <a:ext cx="1758950" cy="6858000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37B8D925-6AE2-4653-805B-BB8BC297F5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666" b="23811"/>
            <a:stretch/>
          </p:blipFill>
          <p:spPr>
            <a:xfrm>
              <a:off x="10603153" y="83889"/>
              <a:ext cx="1461952" cy="7554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5712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CD3E8-0A73-50F9-99FC-DD63F2F20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CE8397A-3327-5333-A52F-CCC9E8CF28D8}"/>
              </a:ext>
            </a:extLst>
          </p:cNvPr>
          <p:cNvGrpSpPr/>
          <p:nvPr/>
        </p:nvGrpSpPr>
        <p:grpSpPr>
          <a:xfrm>
            <a:off x="561122" y="0"/>
            <a:ext cx="11630878" cy="6858000"/>
            <a:chOff x="561122" y="0"/>
            <a:chExt cx="11630878" cy="6858000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1B09B088-51EC-6CCA-E77D-DD7E2F143B40}"/>
                </a:ext>
              </a:extLst>
            </p:cNvPr>
            <p:cNvGrpSpPr/>
            <p:nvPr/>
          </p:nvGrpSpPr>
          <p:grpSpPr>
            <a:xfrm>
              <a:off x="10433050" y="0"/>
              <a:ext cx="1758950" cy="6858000"/>
              <a:chOff x="10433050" y="0"/>
              <a:chExt cx="1758950" cy="6858000"/>
            </a:xfrm>
          </p:grpSpPr>
          <p:pic>
            <p:nvPicPr>
              <p:cNvPr id="6" name="Рисунок 5">
                <a:extLst>
                  <a:ext uri="{FF2B5EF4-FFF2-40B4-BE49-F238E27FC236}">
                    <a16:creationId xmlns:a16="http://schemas.microsoft.com/office/drawing/2014/main" id="{F39520CB-5598-50BF-7619-1FA640733B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33050" y="0"/>
                <a:ext cx="1758950" cy="6858000"/>
              </a:xfrm>
              <a:prstGeom prst="rect">
                <a:avLst/>
              </a:prstGeom>
            </p:spPr>
          </p:pic>
          <p:pic>
            <p:nvPicPr>
              <p:cNvPr id="8" name="Рисунок 7">
                <a:extLst>
                  <a:ext uri="{FF2B5EF4-FFF2-40B4-BE49-F238E27FC236}">
                    <a16:creationId xmlns:a16="http://schemas.microsoft.com/office/drawing/2014/main" id="{A1BDC4F1-D95F-46C7-9277-04E0F2F87A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666" b="23811"/>
              <a:stretch/>
            </p:blipFill>
            <p:spPr>
              <a:xfrm>
                <a:off x="10603153" y="83889"/>
                <a:ext cx="1461952" cy="755426"/>
              </a:xfrm>
              <a:prstGeom prst="rect">
                <a:avLst/>
              </a:prstGeom>
            </p:spPr>
          </p:pic>
        </p:grpSp>
        <p:sp>
          <p:nvSpPr>
            <p:cNvPr id="9" name="Заголовок 1">
              <a:extLst>
                <a:ext uri="{FF2B5EF4-FFF2-40B4-BE49-F238E27FC236}">
                  <a16:creationId xmlns:a16="http://schemas.microsoft.com/office/drawing/2014/main" id="{F79B5103-9DE6-B5B7-CEA9-4B046CD3381E}"/>
                </a:ext>
              </a:extLst>
            </p:cNvPr>
            <p:cNvSpPr txBox="1">
              <a:spLocks/>
            </p:cNvSpPr>
            <p:nvPr/>
          </p:nvSpPr>
          <p:spPr>
            <a:xfrm>
              <a:off x="561122" y="630388"/>
              <a:ext cx="10689836" cy="70173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b="1" dirty="0"/>
                <a:t>Две темы</a:t>
              </a:r>
            </a:p>
          </p:txBody>
        </p:sp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7852B9D8-F551-8525-80D3-AE9F52F88980}"/>
                </a:ext>
              </a:extLst>
            </p:cNvPr>
            <p:cNvGrpSpPr/>
            <p:nvPr/>
          </p:nvGrpSpPr>
          <p:grpSpPr>
            <a:xfrm>
              <a:off x="561122" y="1468749"/>
              <a:ext cx="10327595" cy="4175302"/>
              <a:chOff x="561122" y="1468749"/>
              <a:chExt cx="10327595" cy="4175302"/>
            </a:xfrm>
          </p:grpSpPr>
          <p:sp>
            <p:nvSpPr>
              <p:cNvPr id="7" name="Прямоугольник: скругленные углы 6">
                <a:extLst>
                  <a:ext uri="{FF2B5EF4-FFF2-40B4-BE49-F238E27FC236}">
                    <a16:creationId xmlns:a16="http://schemas.microsoft.com/office/drawing/2014/main" id="{44EF55CD-F914-CFEE-09DA-EC5340A68688}"/>
                  </a:ext>
                </a:extLst>
              </p:cNvPr>
              <p:cNvSpPr/>
              <p:nvPr/>
            </p:nvSpPr>
            <p:spPr>
              <a:xfrm>
                <a:off x="561122" y="1468749"/>
                <a:ext cx="10327595" cy="4175302"/>
              </a:xfrm>
              <a:prstGeom prst="roundRect">
                <a:avLst>
                  <a:gd name="adj" fmla="val 3577"/>
                </a:avLst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050" name="Picture 2" descr="screenshot">
                <a:extLst>
                  <a:ext uri="{FF2B5EF4-FFF2-40B4-BE49-F238E27FC236}">
                    <a16:creationId xmlns:a16="http://schemas.microsoft.com/office/drawing/2014/main" id="{41D7C476-23CB-B849-458E-916A77ED17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326" y="2008912"/>
                <a:ext cx="4852894" cy="35300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2" name="Picture 4" descr="screenshot">
                <a:extLst>
                  <a:ext uri="{FF2B5EF4-FFF2-40B4-BE49-F238E27FC236}">
                    <a16:creationId xmlns:a16="http://schemas.microsoft.com/office/drawing/2014/main" id="{9124A0BB-8C14-294E-CCDB-6C4AA8507B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16009" y="2008911"/>
                <a:ext cx="4892244" cy="35300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7C496C6-B9A6-7595-18A1-D5B9CDB453AC}"/>
                  </a:ext>
                </a:extLst>
              </p:cNvPr>
              <p:cNvSpPr txBox="1"/>
              <p:nvPr/>
            </p:nvSpPr>
            <p:spPr>
              <a:xfrm>
                <a:off x="695325" y="1562172"/>
                <a:ext cx="1814920" cy="341632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spAutoFit/>
              </a:bodyPr>
              <a:lstStyle/>
              <a:p>
                <a:pPr algn="l">
                  <a:lnSpc>
                    <a:spcPct val="90000"/>
                  </a:lnSpc>
                </a:pPr>
                <a:r>
                  <a:rPr lang="ru-RU" b="0" kern="1200" dirty="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rPr>
                  <a:t>Светлая тема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BEE511-73CF-CC4E-EB7F-301ACF19AA4C}"/>
                  </a:ext>
                </a:extLst>
              </p:cNvPr>
              <p:cNvSpPr txBox="1"/>
              <p:nvPr/>
            </p:nvSpPr>
            <p:spPr>
              <a:xfrm>
                <a:off x="5816009" y="1562172"/>
                <a:ext cx="1728358" cy="341632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spAutoFit/>
              </a:bodyPr>
              <a:lstStyle/>
              <a:p>
                <a:pPr algn="l">
                  <a:lnSpc>
                    <a:spcPct val="90000"/>
                  </a:lnSpc>
                </a:pPr>
                <a:r>
                  <a:rPr lang="ru-RU" b="0" kern="1200" dirty="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rPr>
                  <a:t>Тёмная тема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E7AB71A-13D4-8236-0D88-2E19C2DF1656}"/>
                </a:ext>
              </a:extLst>
            </p:cNvPr>
            <p:cNvSpPr txBox="1"/>
            <p:nvPr/>
          </p:nvSpPr>
          <p:spPr>
            <a:xfrm>
              <a:off x="584759" y="5690975"/>
              <a:ext cx="10769031" cy="535531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600" b="0" kern="1200" dirty="0"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Стандартно в презентации используется светлая тема, однако для некоторых слайдов допускается использование тёмной темы презентации.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4513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1B656-3026-D3C3-57B6-DB5E56D3A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5472B7E3-FD52-240B-AD33-9ED35998E63D}"/>
              </a:ext>
            </a:extLst>
          </p:cNvPr>
          <p:cNvGrpSpPr/>
          <p:nvPr/>
        </p:nvGrpSpPr>
        <p:grpSpPr>
          <a:xfrm>
            <a:off x="561122" y="0"/>
            <a:ext cx="11630878" cy="6858000"/>
            <a:chOff x="561122" y="0"/>
            <a:chExt cx="11630878" cy="6858000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B9037721-AE1F-ED4D-8ED9-F32C5C783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3050" y="0"/>
              <a:ext cx="1758950" cy="6858000"/>
            </a:xfrm>
            <a:prstGeom prst="rect">
              <a:avLst/>
            </a:prstGeom>
          </p:spPr>
        </p:pic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A5F3D61-5BD7-B307-7764-086C25C91CEA}"/>
                </a:ext>
              </a:extLst>
            </p:cNvPr>
            <p:cNvSpPr/>
            <p:nvPr/>
          </p:nvSpPr>
          <p:spPr>
            <a:xfrm>
              <a:off x="5985545" y="1998849"/>
              <a:ext cx="4767034" cy="1277181"/>
            </a:xfrm>
            <a:prstGeom prst="roundRect">
              <a:avLst>
                <a:gd name="adj" fmla="val 100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AE099CB7-FC2C-3761-6D1B-75BA8ED9789A}"/>
                </a:ext>
              </a:extLst>
            </p:cNvPr>
            <p:cNvSpPr/>
            <p:nvPr/>
          </p:nvSpPr>
          <p:spPr>
            <a:xfrm>
              <a:off x="8395581" y="2947978"/>
              <a:ext cx="2697291" cy="1973389"/>
            </a:xfrm>
            <a:prstGeom prst="roundRect">
              <a:avLst>
                <a:gd name="adj" fmla="val 4642"/>
              </a:avLst>
            </a:prstGeom>
            <a:solidFill>
              <a:srgbClr val="FFFFFF"/>
            </a:solidFill>
            <a:ln w="41275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2437654A-BCE5-2EFF-44AA-424A1D5B8A7A}"/>
                </a:ext>
              </a:extLst>
            </p:cNvPr>
            <p:cNvSpPr/>
            <p:nvPr/>
          </p:nvSpPr>
          <p:spPr>
            <a:xfrm>
              <a:off x="797670" y="1998849"/>
              <a:ext cx="4767034" cy="1277181"/>
            </a:xfrm>
            <a:prstGeom prst="roundRect">
              <a:avLst>
                <a:gd name="adj" fmla="val 100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Заголовок 1">
              <a:extLst>
                <a:ext uri="{FF2B5EF4-FFF2-40B4-BE49-F238E27FC236}">
                  <a16:creationId xmlns:a16="http://schemas.microsoft.com/office/drawing/2014/main" id="{E32E8579-0B3C-2A2F-1968-2E762F9F8B3E}"/>
                </a:ext>
              </a:extLst>
            </p:cNvPr>
            <p:cNvSpPr txBox="1">
              <a:spLocks/>
            </p:cNvSpPr>
            <p:nvPr/>
          </p:nvSpPr>
          <p:spPr>
            <a:xfrm>
              <a:off x="561122" y="630388"/>
              <a:ext cx="10689836" cy="70173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b="1" dirty="0"/>
                <a:t>Как работать в шаблоне</a:t>
              </a: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1EE074CE-6227-C606-5B01-30EB47AF47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666" b="23811"/>
            <a:stretch/>
          </p:blipFill>
          <p:spPr>
            <a:xfrm>
              <a:off x="10603153" y="83889"/>
              <a:ext cx="1461952" cy="755426"/>
            </a:xfrm>
            <a:prstGeom prst="rect">
              <a:avLst/>
            </a:prstGeom>
          </p:spPr>
        </p:pic>
        <p:sp>
          <p:nvSpPr>
            <p:cNvPr id="2" name="Овал 1">
              <a:extLst>
                <a:ext uri="{FF2B5EF4-FFF2-40B4-BE49-F238E27FC236}">
                  <a16:creationId xmlns:a16="http://schemas.microsoft.com/office/drawing/2014/main" id="{FB5FCEB9-C238-7A2D-3853-A5453CE140A8}"/>
                </a:ext>
              </a:extLst>
            </p:cNvPr>
            <p:cNvSpPr/>
            <p:nvPr/>
          </p:nvSpPr>
          <p:spPr>
            <a:xfrm>
              <a:off x="1076612" y="1694049"/>
              <a:ext cx="609600" cy="609600"/>
            </a:xfrm>
            <a:prstGeom prst="ellipse">
              <a:avLst/>
            </a:prstGeom>
            <a:ln w="41275">
              <a:solidFill>
                <a:srgbClr val="A295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33C2B56-63EB-D820-0668-B7680BC6540C}"/>
                </a:ext>
              </a:extLst>
            </p:cNvPr>
            <p:cNvSpPr txBox="1"/>
            <p:nvPr/>
          </p:nvSpPr>
          <p:spPr>
            <a:xfrm>
              <a:off x="902773" y="2303383"/>
              <a:ext cx="49412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</a:rPr>
                <a:t>Нажмите на кнопку «создать слайд»</a:t>
              </a:r>
            </a:p>
          </p:txBody>
        </p:sp>
        <p:pic>
          <p:nvPicPr>
            <p:cNvPr id="7172" name="Picture 4" descr="screenshot">
              <a:extLst>
                <a:ext uri="{FF2B5EF4-FFF2-40B4-BE49-F238E27FC236}">
                  <a16:creationId xmlns:a16="http://schemas.microsoft.com/office/drawing/2014/main" id="{E87B0745-995D-866D-DC36-984FB079388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4"/>
            <a:stretch/>
          </p:blipFill>
          <p:spPr bwMode="auto">
            <a:xfrm>
              <a:off x="4335689" y="2772474"/>
              <a:ext cx="813956" cy="127718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41275">
              <a:solidFill>
                <a:schemeClr val="bg2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6" name="Picture 8" descr="Picture background">
              <a:extLst>
                <a:ext uri="{FF2B5EF4-FFF2-40B4-BE49-F238E27FC236}">
                  <a16:creationId xmlns:a16="http://schemas.microsoft.com/office/drawing/2014/main" id="{413BCDBC-C8D0-1863-A2B4-1CACFBF688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943992">
              <a:off x="5003604" y="3611028"/>
              <a:ext cx="513418" cy="663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0AC1891-F2FD-E426-9779-1DD365182BD4}"/>
                </a:ext>
              </a:extLst>
            </p:cNvPr>
            <p:cNvSpPr txBox="1"/>
            <p:nvPr/>
          </p:nvSpPr>
          <p:spPr>
            <a:xfrm>
              <a:off x="995942" y="2672715"/>
              <a:ext cx="3332034" cy="4876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Montserrat ExtraLight" panose="00000300000000000000" pitchFamily="2" charset="-52"/>
                </a:rPr>
                <a:t>Кнопка находится в левом углу верхней части экрана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3A7CAE4-FF9B-7719-4C1B-683EBFE7929F}"/>
                </a:ext>
              </a:extLst>
            </p:cNvPr>
            <p:cNvSpPr txBox="1"/>
            <p:nvPr/>
          </p:nvSpPr>
          <p:spPr>
            <a:xfrm>
              <a:off x="829200" y="2665711"/>
              <a:ext cx="3332034" cy="5388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3600" dirty="0">
                  <a:solidFill>
                    <a:schemeClr val="bg1"/>
                  </a:solidFill>
                  <a:latin typeface="Montserrat ExtraLight" panose="00000300000000000000" pitchFamily="2" charset="-52"/>
                </a:rPr>
                <a:t>(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1AA87BB-4C81-E76E-7B25-234FFEE63CEB}"/>
                </a:ext>
              </a:extLst>
            </p:cNvPr>
            <p:cNvSpPr txBox="1"/>
            <p:nvPr/>
          </p:nvSpPr>
          <p:spPr>
            <a:xfrm>
              <a:off x="792416" y="2665711"/>
              <a:ext cx="3332034" cy="5388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ru-RU" sz="3600" dirty="0">
                  <a:solidFill>
                    <a:schemeClr val="bg1"/>
                  </a:solidFill>
                  <a:latin typeface="Montserrat ExtraLight" panose="00000300000000000000" pitchFamily="2" charset="-52"/>
                </a:rPr>
                <a:t>)</a:t>
              </a:r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2F368501-8882-8E63-B612-1074FF718278}"/>
                </a:ext>
              </a:extLst>
            </p:cNvPr>
            <p:cNvSpPr/>
            <p:nvPr/>
          </p:nvSpPr>
          <p:spPr>
            <a:xfrm>
              <a:off x="6264487" y="1694049"/>
              <a:ext cx="609600" cy="609600"/>
            </a:xfrm>
            <a:prstGeom prst="ellipse">
              <a:avLst/>
            </a:prstGeom>
            <a:ln w="41275">
              <a:solidFill>
                <a:srgbClr val="A295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23225DD-E2AD-E91B-56A6-13B65324AA84}"/>
                </a:ext>
              </a:extLst>
            </p:cNvPr>
            <p:cNvSpPr txBox="1"/>
            <p:nvPr/>
          </p:nvSpPr>
          <p:spPr>
            <a:xfrm>
              <a:off x="6090649" y="2303383"/>
              <a:ext cx="451070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</a:rPr>
                <a:t>Выберите из предложенных слайдов наиболее подходящий для ваших целей</a:t>
              </a:r>
            </a:p>
          </p:txBody>
        </p:sp>
        <p:pic>
          <p:nvPicPr>
            <p:cNvPr id="24" name="Picture 2" descr="screenshot">
              <a:extLst>
                <a:ext uri="{FF2B5EF4-FFF2-40B4-BE49-F238E27FC236}">
                  <a16:creationId xmlns:a16="http://schemas.microsoft.com/office/drawing/2014/main" id="{F0B9764F-1251-2728-8AB2-42CE57A585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6851" y="3025775"/>
              <a:ext cx="2521241" cy="18339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8" descr="Picture background">
              <a:extLst>
                <a:ext uri="{FF2B5EF4-FFF2-40B4-BE49-F238E27FC236}">
                  <a16:creationId xmlns:a16="http://schemas.microsoft.com/office/drawing/2014/main" id="{2E1C0245-03BA-A500-E1C9-1E3040537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943992">
              <a:off x="9839010" y="3514003"/>
              <a:ext cx="513418" cy="663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859802BF-0E1B-758A-D98C-1A6168BED33F}"/>
                </a:ext>
              </a:extLst>
            </p:cNvPr>
            <p:cNvSpPr/>
            <p:nvPr/>
          </p:nvSpPr>
          <p:spPr>
            <a:xfrm>
              <a:off x="803929" y="4347117"/>
              <a:ext cx="4760775" cy="1277181"/>
            </a:xfrm>
            <a:prstGeom prst="roundRect">
              <a:avLst>
                <a:gd name="adj" fmla="val 100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2691852C-D3BD-9A10-5F23-3158F6882E93}"/>
                </a:ext>
              </a:extLst>
            </p:cNvPr>
            <p:cNvSpPr/>
            <p:nvPr/>
          </p:nvSpPr>
          <p:spPr>
            <a:xfrm>
              <a:off x="1082871" y="4042317"/>
              <a:ext cx="609600" cy="609600"/>
            </a:xfrm>
            <a:prstGeom prst="ellipse">
              <a:avLst/>
            </a:prstGeom>
            <a:ln w="41275">
              <a:solidFill>
                <a:srgbClr val="A295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3</a:t>
              </a:r>
            </a:p>
          </p:txBody>
        </p:sp>
        <p:pic>
          <p:nvPicPr>
            <p:cNvPr id="7178" name="Picture 10" descr="screenshot">
              <a:extLst>
                <a:ext uri="{FF2B5EF4-FFF2-40B4-BE49-F238E27FC236}">
                  <a16:creationId xmlns:a16="http://schemas.microsoft.com/office/drawing/2014/main" id="{6DA413BB-896F-4CB3-8F68-B96B41CD1E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5841" y="5120742"/>
              <a:ext cx="2291573" cy="129203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41275">
              <a:solidFill>
                <a:schemeClr val="bg2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1AE9E03-1B0E-E9A3-C19A-D94CA875D6BA}"/>
                </a:ext>
              </a:extLst>
            </p:cNvPr>
            <p:cNvSpPr txBox="1"/>
            <p:nvPr/>
          </p:nvSpPr>
          <p:spPr>
            <a:xfrm>
              <a:off x="903013" y="4661021"/>
              <a:ext cx="466795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</a:rPr>
                <a:t>Внесите свои данные и адаптируйте слайд под ваши задачи</a:t>
              </a:r>
            </a:p>
          </p:txBody>
        </p:sp>
        <p:sp>
          <p:nvSpPr>
            <p:cNvPr id="39" name="Заголовок 1">
              <a:extLst>
                <a:ext uri="{FF2B5EF4-FFF2-40B4-BE49-F238E27FC236}">
                  <a16:creationId xmlns:a16="http://schemas.microsoft.com/office/drawing/2014/main" id="{0EAA7121-94E1-0667-863C-BF6115FA3B0D}"/>
                </a:ext>
              </a:extLst>
            </p:cNvPr>
            <p:cNvSpPr txBox="1">
              <a:spLocks/>
            </p:cNvSpPr>
            <p:nvPr/>
          </p:nvSpPr>
          <p:spPr>
            <a:xfrm>
              <a:off x="7633641" y="5331006"/>
              <a:ext cx="2690042" cy="70173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b="1" dirty="0"/>
                <a:t>Готово! 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42A2D79-1B08-98FD-7BA4-BDA81D06700F}"/>
                </a:ext>
              </a:extLst>
            </p:cNvPr>
            <p:cNvSpPr txBox="1"/>
            <p:nvPr/>
          </p:nvSpPr>
          <p:spPr>
            <a:xfrm>
              <a:off x="7679724" y="5925082"/>
              <a:ext cx="3253503" cy="4876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600" dirty="0">
                  <a:latin typeface="Montserrat ExtraLight" panose="00000300000000000000" pitchFamily="2" charset="-52"/>
                </a:rPr>
                <a:t>Только не забудьте сохранить презентацию!)</a:t>
              </a:r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A0029332-E3E8-7DF5-F0B6-0EF74B84DCD8}"/>
                </a:ext>
              </a:extLst>
            </p:cNvPr>
            <p:cNvSpPr/>
            <p:nvPr/>
          </p:nvSpPr>
          <p:spPr>
            <a:xfrm>
              <a:off x="6970169" y="5618012"/>
              <a:ext cx="609600" cy="609600"/>
            </a:xfrm>
            <a:prstGeom prst="ellipse">
              <a:avLst/>
            </a:prstGeom>
            <a:ln w="41275">
              <a:solidFill>
                <a:srgbClr val="A295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5721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0E087CD0-E8DE-1596-9956-CC18CDE93078}"/>
              </a:ext>
            </a:extLst>
          </p:cNvPr>
          <p:cNvSpPr txBox="1"/>
          <p:nvPr/>
        </p:nvSpPr>
        <p:spPr>
          <a:xfrm>
            <a:off x="-2" y="2020156"/>
            <a:ext cx="1219200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Иванов Иван Иванович</a:t>
            </a:r>
            <a:endParaRPr dirty="0"/>
          </a:p>
        </p:txBody>
      </p:sp>
      <p:sp>
        <p:nvSpPr>
          <p:cNvPr id="6" name="Google Shape;88;p1">
            <a:extLst>
              <a:ext uri="{FF2B5EF4-FFF2-40B4-BE49-F238E27FC236}">
                <a16:creationId xmlns:a16="http://schemas.microsoft.com/office/drawing/2014/main" id="{FF3B03C0-7797-4D1A-8316-55AAC65812C0}"/>
              </a:ext>
            </a:extLst>
          </p:cNvPr>
          <p:cNvSpPr txBox="1"/>
          <p:nvPr/>
        </p:nvSpPr>
        <p:spPr>
          <a:xfrm>
            <a:off x="-8383" y="2565448"/>
            <a:ext cx="1220038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ru-RU" dirty="0"/>
              <a:t>МБОУ СОШ №</a:t>
            </a:r>
            <a:r>
              <a:rPr lang="en-US" dirty="0"/>
              <a:t>N</a:t>
            </a:r>
            <a:r>
              <a:rPr lang="ru-RU" dirty="0"/>
              <a:t> г. Севастополь </a:t>
            </a:r>
          </a:p>
        </p:txBody>
      </p:sp>
      <p:sp>
        <p:nvSpPr>
          <p:cNvPr id="7" name="Google Shape;90;p1">
            <a:extLst>
              <a:ext uri="{FF2B5EF4-FFF2-40B4-BE49-F238E27FC236}">
                <a16:creationId xmlns:a16="http://schemas.microsoft.com/office/drawing/2014/main" id="{49B422DE-50D1-D5CC-F97F-2D4081AB7A15}"/>
              </a:ext>
            </a:extLst>
          </p:cNvPr>
          <p:cNvSpPr txBox="1"/>
          <p:nvPr/>
        </p:nvSpPr>
        <p:spPr>
          <a:xfrm>
            <a:off x="600364" y="3496351"/>
            <a:ext cx="1099127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«</a:t>
            </a:r>
            <a:r>
              <a:rPr lang="ru-RU" sz="2400" dirty="0">
                <a:solidFill>
                  <a:schemeClr val="dk1"/>
                </a:solidFill>
                <a:latin typeface="Montserrat ExtraBold"/>
                <a:sym typeface="Arial"/>
              </a:rPr>
              <a:t>Название исследовательской или проектной работы участника конкурса исследовательских и проектных работ</a:t>
            </a:r>
            <a:r>
              <a:rPr lang="ru-RU" sz="2400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»</a:t>
            </a:r>
            <a:endParaRPr sz="1800" dirty="0"/>
          </a:p>
        </p:txBody>
      </p:sp>
      <p:sp>
        <p:nvSpPr>
          <p:cNvPr id="8" name="Google Shape;93;p1">
            <a:extLst>
              <a:ext uri="{FF2B5EF4-FFF2-40B4-BE49-F238E27FC236}">
                <a16:creationId xmlns:a16="http://schemas.microsoft.com/office/drawing/2014/main" id="{E827A6FA-AEA9-3C69-CEA6-8FB719C5E9E7}"/>
              </a:ext>
            </a:extLst>
          </p:cNvPr>
          <p:cNvSpPr txBox="1"/>
          <p:nvPr/>
        </p:nvSpPr>
        <p:spPr>
          <a:xfrm>
            <a:off x="-8383" y="5654538"/>
            <a:ext cx="12200383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Научный руководитель</a:t>
            </a:r>
          </a:p>
          <a:p>
            <a:pPr algn="ctr"/>
            <a:r>
              <a:rPr lang="ru-RU" sz="2400" dirty="0">
                <a:solidFill>
                  <a:schemeClr val="dk1"/>
                </a:solidFill>
                <a:latin typeface="Montserrat ExtraBold"/>
                <a:sym typeface="Montserrat Medium"/>
              </a:rPr>
              <a:t>Иванова Анна Ивановна</a:t>
            </a:r>
            <a:r>
              <a:rPr lang="ru-RU" sz="2400" dirty="0">
                <a:solidFill>
                  <a:schemeClr val="dk1"/>
                </a:solidFill>
                <a:latin typeface="Montserrat" panose="00000500000000000000" pitchFamily="2" charset="-52"/>
                <a:sym typeface="Montserrat Medium"/>
              </a:rPr>
              <a:t>,</a:t>
            </a:r>
            <a:r>
              <a:rPr lang="ru-RU" sz="2400" dirty="0">
                <a:solidFill>
                  <a:schemeClr val="dk1"/>
                </a:solidFill>
                <a:latin typeface="Montserrat ExtraBold"/>
                <a:sym typeface="Montserrat Medium"/>
              </a:rPr>
              <a:t> </a:t>
            </a:r>
          </a:p>
          <a:p>
            <a:pPr algn="ctr"/>
            <a:r>
              <a:rPr lang="ru-RU" sz="1600" i="1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учитель истории и обществознания первой категории </a:t>
            </a:r>
            <a:endParaRPr sz="1100" i="1" dirty="0"/>
          </a:p>
        </p:txBody>
      </p:sp>
    </p:spTree>
    <p:extLst>
      <p:ext uri="{BB962C8B-B14F-4D97-AF65-F5344CB8AC3E}">
        <p14:creationId xmlns:p14="http://schemas.microsoft.com/office/powerpoint/2010/main" val="3764692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02B7DA-4813-4CD0-ED0C-8D8EFCF82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1A653A-A726-BE6B-9838-F19DA564C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1C9F63-49F5-9E22-6E57-9CE9646A3D47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6814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F27171-2EAD-FC46-35BC-A4B2FF3B5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244BDB0-043A-E4CC-7E6F-C6AF716FF2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B8CA2F-F7B5-C44D-3D22-C24673F522A8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CDC98981-9175-7576-807E-88483C39025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95324" y="2271686"/>
            <a:ext cx="3687490" cy="3338350"/>
          </a:xfrm>
        </p:spPr>
      </p:sp>
    </p:spTree>
    <p:extLst>
      <p:ext uri="{BB962C8B-B14F-4D97-AF65-F5344CB8AC3E}">
        <p14:creationId xmlns:p14="http://schemas.microsoft.com/office/powerpoint/2010/main" val="3862932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263C65-3FAF-E0D7-BE64-4EB77AF89350}"/>
              </a:ext>
            </a:extLst>
          </p:cNvPr>
          <p:cNvSpPr txBox="1"/>
          <p:nvPr/>
        </p:nvSpPr>
        <p:spPr>
          <a:xfrm>
            <a:off x="115614" y="2919764"/>
            <a:ext cx="6348248" cy="113877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l">
              <a:lnSpc>
                <a:spcPct val="85000"/>
              </a:lnSpc>
            </a:pPr>
            <a:r>
              <a:rPr lang="ru-RU" sz="8000" b="1" kern="1200" dirty="0">
                <a:ln w="41275">
                  <a:noFill/>
                  <a:miter lim="800000"/>
                </a:ln>
                <a:latin typeface="+mj-lt"/>
                <a:ea typeface="+mj-ea"/>
                <a:cs typeface="+mj-cs"/>
              </a:rPr>
              <a:t>Иконки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905C7C4-3D13-9764-8234-87C00D8C975B}"/>
              </a:ext>
            </a:extLst>
          </p:cNvPr>
          <p:cNvSpPr/>
          <p:nvPr/>
        </p:nvSpPr>
        <p:spPr>
          <a:xfrm>
            <a:off x="0" y="2919764"/>
            <a:ext cx="115614" cy="1079116"/>
          </a:xfrm>
          <a:prstGeom prst="rect">
            <a:avLst/>
          </a:prstGeom>
          <a:solidFill>
            <a:srgbClr val="A295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81E9BF-84C9-D6AE-D29F-21F485919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426" y="2773549"/>
            <a:ext cx="997225" cy="99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856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9F3D1-019E-ECE2-287C-9F40EDEC8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2598C32-B0C7-2B89-9337-E0D8B5B5E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39" y="3554146"/>
            <a:ext cx="1079999" cy="107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6ECB70-D21C-AA6F-6F74-33719A801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940" y="2035818"/>
            <a:ext cx="1079999" cy="107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7BF1F1B-D691-7AF5-92A2-05807D9F3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39" y="2046328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A4CFFA-731F-38BD-0C9F-550DFD69B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942A63-1708-5DA7-2D4E-A5DE9DE40A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0938" y="1361937"/>
            <a:ext cx="10037135" cy="424732"/>
          </a:xfrm>
        </p:spPr>
        <p:txBody>
          <a:bodyPr/>
          <a:lstStyle/>
          <a:p>
            <a:r>
              <a:rPr lang="ru-RU" dirty="0"/>
              <a:t>время, здания, религии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720D4783-B4BE-1B4E-F7C3-5FF2A33AA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258" y="1991096"/>
            <a:ext cx="1079999" cy="113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DB8C1769-3A4A-528D-9331-C0FF19677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595" y="2019596"/>
            <a:ext cx="1079999" cy="107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8CACAEAA-3B28-00DE-0FD5-7113785D1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932" y="2046328"/>
            <a:ext cx="1080001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1790DD4A-8605-3669-0633-7953FA69C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280" y="2046329"/>
            <a:ext cx="1079999" cy="107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7E90B6F8-2689-BE35-A409-2F7ACB455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608" y="2046328"/>
            <a:ext cx="1156280" cy="115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DFDEA30-C49C-2F21-7CDB-BE186DFF3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940" y="3554146"/>
            <a:ext cx="1080001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D511AC69-76F8-73E3-903B-9A6207B18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595" y="3554146"/>
            <a:ext cx="1080001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E9E45211-8550-FC77-BEB8-2EE7F24F3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267" y="3554143"/>
            <a:ext cx="1080002" cy="108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C994F697-2A26-764A-C3ED-32FAA591D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931" y="3554143"/>
            <a:ext cx="1080002" cy="108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>
            <a:extLst>
              <a:ext uri="{FF2B5EF4-FFF2-40B4-BE49-F238E27FC236}">
                <a16:creationId xmlns:a16="http://schemas.microsoft.com/office/drawing/2014/main" id="{83208410-3E9F-BAF6-EAF3-CBDC3D09E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36" y="5061963"/>
            <a:ext cx="1080002" cy="108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>
            <a:extLst>
              <a:ext uri="{FF2B5EF4-FFF2-40B4-BE49-F238E27FC236}">
                <a16:creationId xmlns:a16="http://schemas.microsoft.com/office/drawing/2014/main" id="{8478ADA3-911B-92A1-7D8C-192F460D9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937" y="5061963"/>
            <a:ext cx="1080002" cy="108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>
            <a:extLst>
              <a:ext uri="{FF2B5EF4-FFF2-40B4-BE49-F238E27FC236}">
                <a16:creationId xmlns:a16="http://schemas.microsoft.com/office/drawing/2014/main" id="{F0FEF885-984D-2C28-A104-7A9D87B7E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267" y="5061960"/>
            <a:ext cx="1080002" cy="108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>
            <a:extLst>
              <a:ext uri="{FF2B5EF4-FFF2-40B4-BE49-F238E27FC236}">
                <a16:creationId xmlns:a16="http://schemas.microsoft.com/office/drawing/2014/main" id="{99DD9712-CE6D-BAC2-EA40-201C1B0F0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277" y="3554143"/>
            <a:ext cx="1080003" cy="10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>
            <a:extLst>
              <a:ext uri="{FF2B5EF4-FFF2-40B4-BE49-F238E27FC236}">
                <a16:creationId xmlns:a16="http://schemas.microsoft.com/office/drawing/2014/main" id="{F43156C5-0175-AB75-7A57-15D2706A3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614" y="3554143"/>
            <a:ext cx="1080004" cy="108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>
            <a:extLst>
              <a:ext uri="{FF2B5EF4-FFF2-40B4-BE49-F238E27FC236}">
                <a16:creationId xmlns:a16="http://schemas.microsoft.com/office/drawing/2014/main" id="{75565025-A011-6562-8D39-1398C2689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276" y="5061959"/>
            <a:ext cx="1080003" cy="10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>
            <a:extLst>
              <a:ext uri="{FF2B5EF4-FFF2-40B4-BE49-F238E27FC236}">
                <a16:creationId xmlns:a16="http://schemas.microsoft.com/office/drawing/2014/main" id="{9A5CFC43-9C56-7CE7-3D3C-D1F62BFC4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595" y="5061958"/>
            <a:ext cx="1080003" cy="10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>
            <a:extLst>
              <a:ext uri="{FF2B5EF4-FFF2-40B4-BE49-F238E27FC236}">
                <a16:creationId xmlns:a16="http://schemas.microsoft.com/office/drawing/2014/main" id="{6384A716-D43A-59EB-76C3-5CE4BD4CF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931" y="5061957"/>
            <a:ext cx="1080004" cy="108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4" name="Picture 28">
            <a:extLst>
              <a:ext uri="{FF2B5EF4-FFF2-40B4-BE49-F238E27FC236}">
                <a16:creationId xmlns:a16="http://schemas.microsoft.com/office/drawing/2014/main" id="{9079174A-C44D-A8C9-66AA-2806A51F4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608" y="5147608"/>
            <a:ext cx="1080004" cy="108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168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3F60E-D76F-00FA-3D61-686215C49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42E8902D-7672-8D2A-29FF-AAB1CFBA6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54" y="3537271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8473018B-4C78-360F-C343-97EE70AFE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422" y="2058473"/>
            <a:ext cx="1077515" cy="107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22ABF9D8-35D2-0B3A-3078-551AC2BF3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56" y="2058474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D10E30-2C52-34D9-1659-2C092B166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Россия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0858E0-59BF-4F42-7C40-4650B5360E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Отечество, патриотизм, страна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917401D-EA55-F3C5-9DA7-3981749C3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422" y="3539755"/>
            <a:ext cx="1077515" cy="107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3BF91EE-3CC5-15B6-98EE-C29F4A518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618" y="2058473"/>
            <a:ext cx="1077515" cy="107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B1013FFB-2377-1CAB-E132-127B08B48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299" y="3539756"/>
            <a:ext cx="1077514" cy="10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7ABED7EF-5D97-E45B-3C2F-19A45BB37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526" y="2058473"/>
            <a:ext cx="1080001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AEB67FA6-B128-7B33-0DAC-B325CE30C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206" y="2058473"/>
            <a:ext cx="1077515" cy="107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E2F7308D-FF15-E6DE-BE0C-77CA35849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371" y="2058473"/>
            <a:ext cx="1080001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7F5A05BA-920A-1575-38F8-2E09970D7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131" y="3537271"/>
            <a:ext cx="1080002" cy="108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1815F300-664E-74E0-10CC-EAED36C78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979" y="3537269"/>
            <a:ext cx="1080001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C85C64DC-6D0F-9A19-5408-CA1FD1DE8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962" y="3537269"/>
            <a:ext cx="1080002" cy="108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C5A2C528-9246-9057-6D4F-5BC9B323A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54" y="5016068"/>
            <a:ext cx="1080002" cy="108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872436F5-0ABD-57C1-D302-EFD136B43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526" y="5016065"/>
            <a:ext cx="1080003" cy="10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6AB6648-50EB-50EA-2D57-6730864B4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299" y="5016062"/>
            <a:ext cx="1080003" cy="10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>
            <a:extLst>
              <a:ext uri="{FF2B5EF4-FFF2-40B4-BE49-F238E27FC236}">
                <a16:creationId xmlns:a16="http://schemas.microsoft.com/office/drawing/2014/main" id="{74394A8C-4250-7B1B-FA36-06B0FA493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177" y="5016063"/>
            <a:ext cx="1080003" cy="10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>
            <a:extLst>
              <a:ext uri="{FF2B5EF4-FFF2-40B4-BE49-F238E27FC236}">
                <a16:creationId xmlns:a16="http://schemas.microsoft.com/office/drawing/2014/main" id="{00BAC8FC-C0CD-EE12-B611-F68CD5F1E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961" y="5016061"/>
            <a:ext cx="1080003" cy="10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>
            <a:extLst>
              <a:ext uri="{FF2B5EF4-FFF2-40B4-BE49-F238E27FC236}">
                <a16:creationId xmlns:a16="http://schemas.microsoft.com/office/drawing/2014/main" id="{CE3B40FF-31C7-B43F-4843-05D11578C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945" y="5016061"/>
            <a:ext cx="1080003" cy="10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Picture 40">
            <a:extLst>
              <a:ext uri="{FF2B5EF4-FFF2-40B4-BE49-F238E27FC236}">
                <a16:creationId xmlns:a16="http://schemas.microsoft.com/office/drawing/2014/main" id="{450C3206-F813-5CCD-B99D-CEBD54E2C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618" y="5018549"/>
            <a:ext cx="1077515" cy="107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>
            <a:extLst>
              <a:ext uri="{FF2B5EF4-FFF2-40B4-BE49-F238E27FC236}">
                <a16:creationId xmlns:a16="http://schemas.microsoft.com/office/drawing/2014/main" id="{86DBF8F5-B52A-21F1-AB41-C7EDA7AFA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945" y="3537267"/>
            <a:ext cx="1080003" cy="10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>
            <a:extLst>
              <a:ext uri="{FF2B5EF4-FFF2-40B4-BE49-F238E27FC236}">
                <a16:creationId xmlns:a16="http://schemas.microsoft.com/office/drawing/2014/main" id="{B79AAC29-2BF6-0BBF-A777-362AF0DCD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054" y="2055985"/>
            <a:ext cx="1080003" cy="10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434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785F61-41E1-7769-52D5-305FE85AE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Войны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BDD1DBF-9A4D-3E9D-56DA-E7D75F7BDA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военная амуниция, орудия, армия, солдаты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5F51395-3BCF-9BB5-9E72-C0C2EEB2A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39" y="2058474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A44BFC-47D6-EE71-6E58-5D9A1CFCA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939" y="2058474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AED0364D-BADA-2C3F-FB69-9AC3FFDA6B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0990"/>
          <a:stretch/>
        </p:blipFill>
        <p:spPr bwMode="auto">
          <a:xfrm>
            <a:off x="3638938" y="2058474"/>
            <a:ext cx="1213351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A15D3287-7B55-32DC-D50B-408A63FAB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939" y="2058474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3C8CB566-089E-37E5-C435-36B25F3CB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939" y="2058474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3DF7B7B5-EB2C-C0C7-6E8C-2082BCFED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939" y="354461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B39C2CBF-E29E-B016-A9CF-03FD65AB5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56" y="354461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6B2865B3-560A-F73C-1E51-E15FA2640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939" y="354461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766360E7-FC59-5FEE-E393-D04B97B23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613" y="354461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>
            <a:extLst>
              <a:ext uri="{FF2B5EF4-FFF2-40B4-BE49-F238E27FC236}">
                <a16:creationId xmlns:a16="http://schemas.microsoft.com/office/drawing/2014/main" id="{11C1E18D-2D7E-B421-AED8-2B018F105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39" y="5030745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16425EF-9476-F390-C11A-DE00638FA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645" y="2058473"/>
            <a:ext cx="1080001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1E8F4CB-2558-B3F5-0A5C-158FAED25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939" y="3544606"/>
            <a:ext cx="1080002" cy="108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7B2DA65-E10E-ABF8-2560-0B63010DE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645" y="3544607"/>
            <a:ext cx="1080001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67F42A7-AD0A-31AB-64F5-5AE6D0D6813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939" y="5030745"/>
            <a:ext cx="1080002" cy="1080002"/>
          </a:xfrm>
          <a:prstGeom prst="rect">
            <a:avLst/>
          </a:prstGeom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8E0E214D-0B94-5F0F-9701-08941CB58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611" y="5030743"/>
            <a:ext cx="1080002" cy="108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6540EF8C-5FBE-BAEE-1783-E051339BE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6352" y="5030740"/>
            <a:ext cx="1080003" cy="10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826C05EA-4173-477B-AF36-C34266622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6352" y="2058470"/>
            <a:ext cx="1080004" cy="108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B63055FB-7189-B49A-3CCD-0FBFC5B93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869" y="3544607"/>
            <a:ext cx="1080003" cy="10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22192009-DB3B-C988-B4E8-6D0813E6C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678" y="5071331"/>
            <a:ext cx="1080003" cy="10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573F2812-252A-8F9A-1204-616EA31B5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644" y="5071331"/>
            <a:ext cx="1080003" cy="10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98E0413-77C7-A303-E4A4-274A2D22AE6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202350" y="5030740"/>
            <a:ext cx="1080004" cy="108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402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9AB3F-433C-A452-FA1F-DF5B81725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DD5C8E67-46CB-4883-6868-9F32D9AC4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834" y="3559644"/>
            <a:ext cx="1080001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CE6D8EFD-2CB2-094D-B0EC-ACFCDAFA3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939" y="3559645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57FB97BF-E94B-8AE0-B4E1-CABF2C0E5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39" y="3554145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4BE5AFA1-78FD-694E-41AB-C37CA411F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807" y="2055986"/>
            <a:ext cx="1134254" cy="113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419E486B-2553-5BAD-17F8-9A984C31C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279" y="2059291"/>
            <a:ext cx="1079999" cy="107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id="{2657BFF4-036B-744F-F2F3-C27D28C20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939" y="2055985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6">
            <a:extLst>
              <a:ext uri="{FF2B5EF4-FFF2-40B4-BE49-F238E27FC236}">
                <a16:creationId xmlns:a16="http://schemas.microsoft.com/office/drawing/2014/main" id="{F240EFED-CC08-AD1E-A1D9-8E23991C1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598" y="2055986"/>
            <a:ext cx="1079999" cy="107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389B4417-33CC-89C8-DF5F-A3FA84373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413" y="1961396"/>
            <a:ext cx="1228844" cy="1228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588D30FB-A194-C7CC-BDE4-3A2524DE5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939" y="2055986"/>
            <a:ext cx="1080001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BDAA555B-6DB9-E538-3E1F-3C1B7ED6E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99" y="2058474"/>
            <a:ext cx="1077514" cy="10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718395-79E9-7986-8AC5-437F0B6CD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Люди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A21306-C19F-D7CF-D493-3BDE6A1D8C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команда, человек</a:t>
            </a:r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5FF0C0F4-D189-428B-CBDC-3A6F3B61F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8411" y="3514081"/>
            <a:ext cx="1156279" cy="115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>
            <a:extLst>
              <a:ext uri="{FF2B5EF4-FFF2-40B4-BE49-F238E27FC236}">
                <a16:creationId xmlns:a16="http://schemas.microsoft.com/office/drawing/2014/main" id="{D233F15A-3D88-A916-751D-B79CA240A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595" y="3554145"/>
            <a:ext cx="1080002" cy="108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6" name="Picture 8">
            <a:extLst>
              <a:ext uri="{FF2B5EF4-FFF2-40B4-BE49-F238E27FC236}">
                <a16:creationId xmlns:a16="http://schemas.microsoft.com/office/drawing/2014/main" id="{61873A45-8FCD-8EB2-D5DB-495556D8E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279" y="3554145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8" name="Picture 10">
            <a:extLst>
              <a:ext uri="{FF2B5EF4-FFF2-40B4-BE49-F238E27FC236}">
                <a16:creationId xmlns:a16="http://schemas.microsoft.com/office/drawing/2014/main" id="{F96959A4-D6C0-AA13-A1BF-AB61A0152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937" y="3554145"/>
            <a:ext cx="1080001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0" name="Picture 12">
            <a:extLst>
              <a:ext uri="{FF2B5EF4-FFF2-40B4-BE49-F238E27FC236}">
                <a16:creationId xmlns:a16="http://schemas.microsoft.com/office/drawing/2014/main" id="{5543B1A2-797B-E08B-46A0-38DD4314E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39" y="5052302"/>
            <a:ext cx="1080002" cy="108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2" name="Picture 14">
            <a:extLst>
              <a:ext uri="{FF2B5EF4-FFF2-40B4-BE49-F238E27FC236}">
                <a16:creationId xmlns:a16="http://schemas.microsoft.com/office/drawing/2014/main" id="{531CA1FB-08B4-5B23-7CDB-95205D542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937" y="5071332"/>
            <a:ext cx="1080002" cy="108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4" name="Picture 16">
            <a:extLst>
              <a:ext uri="{FF2B5EF4-FFF2-40B4-BE49-F238E27FC236}">
                <a16:creationId xmlns:a16="http://schemas.microsoft.com/office/drawing/2014/main" id="{D215EF53-9FC8-CB62-FA3C-35A24A60E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456" y="5101859"/>
            <a:ext cx="1156280" cy="115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6" name="Picture 18">
            <a:extLst>
              <a:ext uri="{FF2B5EF4-FFF2-40B4-BE49-F238E27FC236}">
                <a16:creationId xmlns:a16="http://schemas.microsoft.com/office/drawing/2014/main" id="{092B76D3-5F3C-0EF8-BD8B-4EAA012EB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344" y="5071333"/>
            <a:ext cx="1156279" cy="115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8" name="Picture 20">
            <a:extLst>
              <a:ext uri="{FF2B5EF4-FFF2-40B4-BE49-F238E27FC236}">
                <a16:creationId xmlns:a16="http://schemas.microsoft.com/office/drawing/2014/main" id="{BB54C0F4-8F4E-96B2-BE12-8A734D708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796" y="5071331"/>
            <a:ext cx="1156281" cy="115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50" name="Picture 22">
            <a:extLst>
              <a:ext uri="{FF2B5EF4-FFF2-40B4-BE49-F238E27FC236}">
                <a16:creationId xmlns:a16="http://schemas.microsoft.com/office/drawing/2014/main" id="{B24521FC-6FE2-1D85-A97F-07ADFB49D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6151" y="5101859"/>
            <a:ext cx="1156280" cy="115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52" name="Picture 24">
            <a:extLst>
              <a:ext uri="{FF2B5EF4-FFF2-40B4-BE49-F238E27FC236}">
                <a16:creationId xmlns:a16="http://schemas.microsoft.com/office/drawing/2014/main" id="{564A640B-2382-3377-C4E5-D77080DFE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293" y="5101860"/>
            <a:ext cx="1156283" cy="115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310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53EF3-7D4D-DF5A-D1EC-9B35AD4D9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>
            <a:extLst>
              <a:ext uri="{FF2B5EF4-FFF2-40B4-BE49-F238E27FC236}">
                <a16:creationId xmlns:a16="http://schemas.microsoft.com/office/drawing/2014/main" id="{711FA0E2-2121-B87A-4B14-42E3489FE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54" y="3537271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FD24BBDB-C225-EDB4-A1EB-189F7938E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939" y="2055986"/>
            <a:ext cx="1077514" cy="10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>
            <a:extLst>
              <a:ext uri="{FF2B5EF4-FFF2-40B4-BE49-F238E27FC236}">
                <a16:creationId xmlns:a16="http://schemas.microsoft.com/office/drawing/2014/main" id="{E05DD199-8F67-3BE7-311A-9B8D94B7B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40" y="2055987"/>
            <a:ext cx="1077514" cy="10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103FA-C27C-CF95-1041-6A2A3DDE6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Разное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31545E61-2BE7-C9CF-F6F7-8B6CEEA65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938" y="2055986"/>
            <a:ext cx="1077514" cy="10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147916E5-0C30-B7CD-62BE-9B5EEE971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937" y="2055986"/>
            <a:ext cx="1077514" cy="10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7D18E528-270D-A902-0F65-03FD5EC56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936" y="2055986"/>
            <a:ext cx="1077514" cy="10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0C99FC4F-89E9-5F2B-B4BE-D7B470365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935" y="2055986"/>
            <a:ext cx="1077513" cy="107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4">
            <a:extLst>
              <a:ext uri="{FF2B5EF4-FFF2-40B4-BE49-F238E27FC236}">
                <a16:creationId xmlns:a16="http://schemas.microsoft.com/office/drawing/2014/main" id="{867286D6-5ACD-9F2E-49DC-216D5952D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933" y="2055986"/>
            <a:ext cx="1077514" cy="10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>
            <a:extLst>
              <a:ext uri="{FF2B5EF4-FFF2-40B4-BE49-F238E27FC236}">
                <a16:creationId xmlns:a16="http://schemas.microsoft.com/office/drawing/2014/main" id="{D406A047-844A-4E44-63C6-2CF743A25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939" y="3537271"/>
            <a:ext cx="1077513" cy="107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1FE6A6C8-F891-D74C-366B-A488E1E45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452" y="3537271"/>
            <a:ext cx="1080000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5F9A75-E7C5-E033-7695-F33F53363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938" y="3537271"/>
            <a:ext cx="1077513" cy="107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1E04FBA-7F0D-08AE-0D3D-5A5761795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693" y="3566765"/>
            <a:ext cx="1080000" cy="101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7FE06BD-B01E-2128-F6D8-BA2A68A79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935" y="3537271"/>
            <a:ext cx="1077513" cy="1077513"/>
          </a:xfrm>
          <a:prstGeom prst="rect">
            <a:avLst/>
          </a:prstGeom>
          <a:noFill/>
          <a:effectLst>
            <a:glow rad="101600">
              <a:srgbClr val="F9F3DA">
                <a:alpha val="65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C3208433-3F33-EFB9-05A5-63DFD4E66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690" y="3537271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67E755-59C0-C23A-9404-C9AD8B67A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54" y="5021041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92E4AB9B-8138-7CAA-0D65-B754A77EC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939" y="5022608"/>
            <a:ext cx="1077513" cy="107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A36EE046-14C7-01F6-C490-517D8F45F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982" y="5071332"/>
            <a:ext cx="1077513" cy="107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71F16DBB-4C6C-66E2-50B7-09D3FC9B4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937" y="5016069"/>
            <a:ext cx="1077514" cy="10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5CAD25C1-0DBA-51B1-5E74-143772196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693" y="5020121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49E22E1D-A65A-9C69-F954-A809992C3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670" y="5020120"/>
            <a:ext cx="1080001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74E7B2C3-F8C0-C051-04CC-EB7AA7528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201" y="5021363"/>
            <a:ext cx="1080001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713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44749E-6321-57F6-E50A-CDCF9E142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2" name="Picture 12">
            <a:extLst>
              <a:ext uri="{FF2B5EF4-FFF2-40B4-BE49-F238E27FC236}">
                <a16:creationId xmlns:a16="http://schemas.microsoft.com/office/drawing/2014/main" id="{6D460872-C3B9-D365-0DC4-40A0CBB88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452" y="3534784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38D58B78-E06A-355A-445E-3D682FD5F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452" y="205350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417FE63C-DB8D-410F-57A8-5AA8D66F0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40" y="2055986"/>
            <a:ext cx="1077514" cy="10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4302EC-2946-7F36-8A04-21BCC8879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Разное</a:t>
            </a: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56F8549B-6A28-C478-C888-DFB08739F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54" y="5021042"/>
            <a:ext cx="1077513" cy="107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2C57F38F-BAC3-2DE9-9EE1-92798816E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450" y="2055986"/>
            <a:ext cx="1077514" cy="10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BEB76BD6-39BD-F2B1-3A39-A95E7E737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962" y="2053500"/>
            <a:ext cx="1077514" cy="10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>
            <a:extLst>
              <a:ext uri="{FF2B5EF4-FFF2-40B4-BE49-F238E27FC236}">
                <a16:creationId xmlns:a16="http://schemas.microsoft.com/office/drawing/2014/main" id="{5043D2B2-B1D4-258C-765E-1F2973814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67" y="3534784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>
            <a:extLst>
              <a:ext uri="{FF2B5EF4-FFF2-40B4-BE49-F238E27FC236}">
                <a16:creationId xmlns:a16="http://schemas.microsoft.com/office/drawing/2014/main" id="{EAAE2A52-DC6B-BE85-34DB-773536E3F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452" y="5019798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>
            <a:extLst>
              <a:ext uri="{FF2B5EF4-FFF2-40B4-BE49-F238E27FC236}">
                <a16:creationId xmlns:a16="http://schemas.microsoft.com/office/drawing/2014/main" id="{80D04ABD-BC55-1C9E-1F53-CC899400C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474" y="2051014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C0677AA-C334-65D2-49F4-7095BFFC5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965" y="3534784"/>
            <a:ext cx="1079999" cy="107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>
            <a:extLst>
              <a:ext uri="{FF2B5EF4-FFF2-40B4-BE49-F238E27FC236}">
                <a16:creationId xmlns:a16="http://schemas.microsoft.com/office/drawing/2014/main" id="{46506407-E197-E6E0-FB69-EBD496A3D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475" y="3534782"/>
            <a:ext cx="1080001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2" name="Picture 22">
            <a:extLst>
              <a:ext uri="{FF2B5EF4-FFF2-40B4-BE49-F238E27FC236}">
                <a16:creationId xmlns:a16="http://schemas.microsoft.com/office/drawing/2014/main" id="{616467B1-A707-28CA-E166-111D6B3AD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986" y="2051014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4" name="Picture 24">
            <a:extLst>
              <a:ext uri="{FF2B5EF4-FFF2-40B4-BE49-F238E27FC236}">
                <a16:creationId xmlns:a16="http://schemas.microsoft.com/office/drawing/2014/main" id="{6E88213C-C943-6CCA-1085-E75224E11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965" y="5039476"/>
            <a:ext cx="1080001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6" name="Picture 26">
            <a:extLst>
              <a:ext uri="{FF2B5EF4-FFF2-40B4-BE49-F238E27FC236}">
                <a16:creationId xmlns:a16="http://schemas.microsoft.com/office/drawing/2014/main" id="{5EACFD58-5743-3E29-ED2A-3EFABF88E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473" y="3534782"/>
            <a:ext cx="1080001" cy="10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8" name="Picture 28">
            <a:extLst>
              <a:ext uri="{FF2B5EF4-FFF2-40B4-BE49-F238E27FC236}">
                <a16:creationId xmlns:a16="http://schemas.microsoft.com/office/drawing/2014/main" id="{EDB12F41-AED1-7AEF-0149-EFB39D9D1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475" y="5019797"/>
            <a:ext cx="1080002" cy="108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4">
            <a:extLst>
              <a:ext uri="{FF2B5EF4-FFF2-40B4-BE49-F238E27FC236}">
                <a16:creationId xmlns:a16="http://schemas.microsoft.com/office/drawing/2014/main" id="{6E2EEE65-8B7B-5C28-E295-B06535D05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471" y="5018551"/>
            <a:ext cx="1080003" cy="10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2" name="Picture 32">
            <a:extLst>
              <a:ext uri="{FF2B5EF4-FFF2-40B4-BE49-F238E27FC236}">
                <a16:creationId xmlns:a16="http://schemas.microsoft.com/office/drawing/2014/main" id="{87824F37-3686-5A6B-5338-2266A4656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2498" y="2051014"/>
            <a:ext cx="1080004" cy="108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4" name="Picture 34">
            <a:extLst>
              <a:ext uri="{FF2B5EF4-FFF2-40B4-BE49-F238E27FC236}">
                <a16:creationId xmlns:a16="http://schemas.microsoft.com/office/drawing/2014/main" id="{B9885C31-97DC-F4B5-D2FA-DAE56F70B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984" y="3534782"/>
            <a:ext cx="1080004" cy="108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6" name="Picture 36">
            <a:extLst>
              <a:ext uri="{FF2B5EF4-FFF2-40B4-BE49-F238E27FC236}">
                <a16:creationId xmlns:a16="http://schemas.microsoft.com/office/drawing/2014/main" id="{CA737BD7-C249-504A-4707-44B2A59C2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956" y="5039476"/>
            <a:ext cx="1080005" cy="108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8" name="Picture 38">
            <a:extLst>
              <a:ext uri="{FF2B5EF4-FFF2-40B4-BE49-F238E27FC236}">
                <a16:creationId xmlns:a16="http://schemas.microsoft.com/office/drawing/2014/main" id="{3F745239-0487-F31F-19CE-6E202F00A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2497" y="3534778"/>
            <a:ext cx="1080005" cy="108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0" name="Picture 40">
            <a:extLst>
              <a:ext uri="{FF2B5EF4-FFF2-40B4-BE49-F238E27FC236}">
                <a16:creationId xmlns:a16="http://schemas.microsoft.com/office/drawing/2014/main" id="{C1BF277E-FED3-933A-E6D4-5478C7D6F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2496" y="5039476"/>
            <a:ext cx="1080005" cy="108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648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FFD700-4949-A4AD-54F8-1624677C7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939" y="630388"/>
            <a:ext cx="10689836" cy="701731"/>
          </a:xfrm>
        </p:spPr>
        <p:txBody>
          <a:bodyPr/>
          <a:lstStyle/>
          <a:p>
            <a:r>
              <a:rPr lang="ru-RU" dirty="0"/>
              <a:t>Иконки для тёмной темы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1D80F82B-9B2E-E55E-1B1A-1FEFE7EF6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477" y="2051063"/>
            <a:ext cx="1082436" cy="108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71E62B-03FB-5DD3-584B-ABC45843E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909" y="3532687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020F3B56-D0AC-FD49-3311-75593DFC5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940" y="5013972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C128B895-91B8-1698-6069-9250F0827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39" y="5018557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FD65C53A-AEA9-8751-03D8-25FC230A3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136" y="2055986"/>
            <a:ext cx="1077513" cy="107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EFEB640A-B998-8350-D99A-038459D96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889" y="2046478"/>
            <a:ext cx="1077512" cy="108209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45A93EEA-638E-70BF-90AA-514BF2DB5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41" y="2055986"/>
            <a:ext cx="1077513" cy="107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B99FB7C9-70BF-B028-C7FC-93AFD018A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136" y="3537272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E53C1934-132D-B8AB-95CE-5E523FDEB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44" y="3537272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148D096B-9257-86E0-307C-A7210CA04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136" y="5013972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F91EF4D6-43DB-8253-9978-2491768C3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332" y="5013972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F888F1EC-8802-EBC0-2E79-AAE1EFF65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872" y="2051063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4A935601-E6B5-FB4B-C92F-D28E082E8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528" y="3532687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79D75CFD-2802-4539-457E-5307CAE45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528" y="2095533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>
            <a:extLst>
              <a:ext uri="{FF2B5EF4-FFF2-40B4-BE49-F238E27FC236}">
                <a16:creationId xmlns:a16="http://schemas.microsoft.com/office/drawing/2014/main" id="{59DFDC70-9398-5259-1385-12D5516CA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0920" y="5090304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>
            <a:extLst>
              <a:ext uri="{FF2B5EF4-FFF2-40B4-BE49-F238E27FC236}">
                <a16:creationId xmlns:a16="http://schemas.microsoft.com/office/drawing/2014/main" id="{C9F44FA8-D45A-6C42-D6BD-80F90BFFB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724" y="5013972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>
            <a:extLst>
              <a:ext uri="{FF2B5EF4-FFF2-40B4-BE49-F238E27FC236}">
                <a16:creationId xmlns:a16="http://schemas.microsoft.com/office/drawing/2014/main" id="{1A85FB85-FB44-F885-93FB-BF5F28097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724" y="3532687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2" name="Picture 18">
            <a:extLst>
              <a:ext uri="{FF2B5EF4-FFF2-40B4-BE49-F238E27FC236}">
                <a16:creationId xmlns:a16="http://schemas.microsoft.com/office/drawing/2014/main" id="{67D6D39C-0DFE-333C-9136-E4252F3CD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528" y="5013972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4" name="Picture 20">
            <a:extLst>
              <a:ext uri="{FF2B5EF4-FFF2-40B4-BE49-F238E27FC236}">
                <a16:creationId xmlns:a16="http://schemas.microsoft.com/office/drawing/2014/main" id="{60D762BB-189D-1A72-529D-75C54DF58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949" y="2051063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6" name="Picture 22">
            <a:extLst>
              <a:ext uri="{FF2B5EF4-FFF2-40B4-BE49-F238E27FC236}">
                <a16:creationId xmlns:a16="http://schemas.microsoft.com/office/drawing/2014/main" id="{9451D821-6A1A-3D1F-EB23-2F9CBDC2C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889" y="3532687"/>
            <a:ext cx="1077512" cy="10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8" name="Picture 24">
            <a:extLst>
              <a:ext uri="{FF2B5EF4-FFF2-40B4-BE49-F238E27FC236}">
                <a16:creationId xmlns:a16="http://schemas.microsoft.com/office/drawing/2014/main" id="{DA227FEB-B9DF-7027-18E9-20AC7247A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285" y="3532686"/>
            <a:ext cx="1077513" cy="107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764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0B58E-67E3-B597-B029-C078802FD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16F1DB-6C5E-5CAF-BC2E-5A962CEBC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66599"/>
      </p:ext>
    </p:extLst>
  </p:cSld>
  <p:clrMapOvr>
    <a:masterClrMapping/>
  </p:clrMapOvr>
</p:sld>
</file>

<file path=ppt/theme/theme1.xml><?xml version="1.0" encoding="utf-8"?>
<a:theme xmlns:a="http://schemas.openxmlformats.org/drawingml/2006/main" name="Светлая тема">
  <a:themeElements>
    <a:clrScheme name="Другая 2">
      <a:dk1>
        <a:srgbClr val="172C44"/>
      </a:dk1>
      <a:lt1>
        <a:srgbClr val="F9F3DA"/>
      </a:lt1>
      <a:dk2>
        <a:srgbClr val="F9F3DA"/>
      </a:dk2>
      <a:lt2>
        <a:srgbClr val="A29570"/>
      </a:lt2>
      <a:accent1>
        <a:srgbClr val="172C44"/>
      </a:accent1>
      <a:accent2>
        <a:srgbClr val="A29570"/>
      </a:accent2>
      <a:accent3>
        <a:srgbClr val="A5A5A5"/>
      </a:accent3>
      <a:accent4>
        <a:srgbClr val="F9F3DA"/>
      </a:accent4>
      <a:accent5>
        <a:srgbClr val="5B9BD5"/>
      </a:accent5>
      <a:accent6>
        <a:srgbClr val="70AD47"/>
      </a:accent6>
      <a:hlink>
        <a:srgbClr val="A5A5A5"/>
      </a:hlink>
      <a:folHlink>
        <a:srgbClr val="0563C1"/>
      </a:folHlink>
    </a:clrScheme>
    <a:fontScheme name="Другая 1">
      <a:majorFont>
        <a:latin typeface="Montserrat Medium"/>
        <a:ea typeface=""/>
        <a:cs typeface=""/>
      </a:majorFont>
      <a:minorFont>
        <a:latin typeface="Montserrat Medium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91440" tIns="45720" rIns="91440" bIns="45720" rtlCol="0" anchor="ctr">
        <a:spAutoFit/>
      </a:bodyPr>
      <a:lstStyle>
        <a:defPPr algn="l">
          <a:lnSpc>
            <a:spcPct val="90000"/>
          </a:lnSpc>
          <a:defRPr sz="1600" b="0" kern="1200" dirty="0" smtClean="0">
            <a:solidFill>
              <a:schemeClr val="tx1"/>
            </a:solidFill>
            <a:latin typeface="+mj-lt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ёмная тема">
  <a:themeElements>
    <a:clrScheme name="Другая 2">
      <a:dk1>
        <a:srgbClr val="172C44"/>
      </a:dk1>
      <a:lt1>
        <a:srgbClr val="F9F3DA"/>
      </a:lt1>
      <a:dk2>
        <a:srgbClr val="F9F3DA"/>
      </a:dk2>
      <a:lt2>
        <a:srgbClr val="A29570"/>
      </a:lt2>
      <a:accent1>
        <a:srgbClr val="172C44"/>
      </a:accent1>
      <a:accent2>
        <a:srgbClr val="A29570"/>
      </a:accent2>
      <a:accent3>
        <a:srgbClr val="A5A5A5"/>
      </a:accent3>
      <a:accent4>
        <a:srgbClr val="F9F3DA"/>
      </a:accent4>
      <a:accent5>
        <a:srgbClr val="5B9BD5"/>
      </a:accent5>
      <a:accent6>
        <a:srgbClr val="70AD47"/>
      </a:accent6>
      <a:hlink>
        <a:srgbClr val="A5A5A5"/>
      </a:hlink>
      <a:folHlink>
        <a:srgbClr val="0563C1"/>
      </a:folHlink>
    </a:clrScheme>
    <a:fontScheme name="Другая 1">
      <a:majorFont>
        <a:latin typeface="Montserrat Medium"/>
        <a:ea typeface=""/>
        <a:cs typeface=""/>
      </a:majorFont>
      <a:minorFont>
        <a:latin typeface="Montserrat Medium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91440" tIns="45720" rIns="91440" bIns="45720" rtlCol="0" anchor="ctr">
        <a:spAutoFit/>
      </a:bodyPr>
      <a:lstStyle>
        <a:defPPr algn="l">
          <a:lnSpc>
            <a:spcPct val="90000"/>
          </a:lnSpc>
          <a:defRPr sz="1600" b="0" kern="1200" dirty="0" smtClean="0">
            <a:solidFill>
              <a:schemeClr val="tx1"/>
            </a:solidFill>
            <a:latin typeface="+mj-lt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1974</TotalTime>
  <Words>276</Words>
  <Application>Microsoft Office PowerPoint</Application>
  <PresentationFormat>Широкоэкранный</PresentationFormat>
  <Paragraphs>66</Paragraphs>
  <Slides>16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Montserrat ExtraBold</vt:lpstr>
      <vt:lpstr>Calibri</vt:lpstr>
      <vt:lpstr>Arial</vt:lpstr>
      <vt:lpstr>Montserrat</vt:lpstr>
      <vt:lpstr>Montserrat Medium</vt:lpstr>
      <vt:lpstr>Montserrat ExtraLight</vt:lpstr>
      <vt:lpstr>Светлая тема</vt:lpstr>
      <vt:lpstr>Тёмная тема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История</vt:lpstr>
      <vt:lpstr>Россия</vt:lpstr>
      <vt:lpstr>Войны</vt:lpstr>
      <vt:lpstr>Люди</vt:lpstr>
      <vt:lpstr>Разное</vt:lpstr>
      <vt:lpstr>Разное</vt:lpstr>
      <vt:lpstr>Иконки для тёмной темы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Илья Туркаляк</dc:creator>
  <cp:lastModifiedBy>Илья Туркаляк</cp:lastModifiedBy>
  <cp:revision>3</cp:revision>
  <dcterms:created xsi:type="dcterms:W3CDTF">2024-07-20T12:09:08Z</dcterms:created>
  <dcterms:modified xsi:type="dcterms:W3CDTF">2025-01-07T21:31:16Z</dcterms:modified>
</cp:coreProperties>
</file>