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5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2F04"/>
    <a:srgbClr val="351413"/>
    <a:srgbClr val="212911"/>
    <a:srgbClr val="1A210D"/>
    <a:srgbClr val="460046"/>
    <a:srgbClr val="800080"/>
    <a:srgbClr val="AE5DFF"/>
    <a:srgbClr val="D4D3DF"/>
    <a:srgbClr val="DBD3E5"/>
    <a:srgbClr val="FDE8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2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129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8032C04-C30A-4CC7-ACC3-8D07A76C134E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" Type="http://schemas.openxmlformats.org/officeDocument/2006/relationships/image" Target="../media/image2.jpeg"/><Relationship Id="rId21" Type="http://schemas.openxmlformats.org/officeDocument/2006/relationships/image" Target="../media/image8.png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" Type="http://schemas.openxmlformats.org/officeDocument/2006/relationships/notesSlide" Target="../notesSlides/notesSlide2.xml"/><Relationship Id="rId16" Type="http://schemas.openxmlformats.org/officeDocument/2006/relationships/slide" Target="slide15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10" Type="http://schemas.openxmlformats.org/officeDocument/2006/relationships/slide" Target="slide9.xml"/><Relationship Id="rId19" Type="http://schemas.openxmlformats.org/officeDocument/2006/relationships/image" Target="../media/image6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Рисунок18.png">
            <a:hlinkClick r:id="" action="ppaction://noaction"/>
          </p:cNvPr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691680" y="6237312"/>
            <a:ext cx="1606332" cy="360040"/>
          </a:xfrm>
          <a:prstGeom prst="rect">
            <a:avLst/>
          </a:prstGeom>
        </p:spPr>
      </p:pic>
      <p:pic>
        <p:nvPicPr>
          <p:cNvPr id="12" name="Рисунок 11" descr="Рисунок19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5868144" y="6237312"/>
            <a:ext cx="2700300" cy="3600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23486" y="548680"/>
            <a:ext cx="676875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Интерактивно-развлекательная игра «Мы за чистую планету»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Елена\Desktop\Безимени-1.png"/>
          <p:cNvPicPr>
            <a:picLocks noChangeAspect="1" noChangeArrowheads="1"/>
          </p:cNvPicPr>
          <p:nvPr/>
        </p:nvPicPr>
        <p:blipFill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516216" y="3212976"/>
            <a:ext cx="1174526" cy="2160240"/>
          </a:xfrm>
          <a:prstGeom prst="rect">
            <a:avLst/>
          </a:prstGeom>
          <a:noFill/>
        </p:spPr>
      </p:pic>
      <p:pic>
        <p:nvPicPr>
          <p:cNvPr id="8" name="Picture 2" descr="C:\Users\Елена\Desktop\Безимени-1.png"/>
          <p:cNvPicPr>
            <a:picLocks noChangeAspect="1" noChangeArrowheads="1"/>
          </p:cNvPicPr>
          <p:nvPr/>
        </p:nvPicPr>
        <p:blipFill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H="1">
            <a:off x="2123486" y="2924944"/>
            <a:ext cx="1174526" cy="216024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637676" y="2132856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357756" y="2132856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20</a:t>
            </a:r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78408" y="2132856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798488" y="2132856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24" name="AutoShap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517996" y="2132856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50</a:t>
            </a:r>
          </a:p>
        </p:txBody>
      </p:sp>
      <p:sp>
        <p:nvSpPr>
          <p:cNvPr id="3125" name="AutoShape 5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603475" y="3356992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26" name="AutoShape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23555" y="3356992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20</a:t>
            </a:r>
          </a:p>
        </p:txBody>
      </p:sp>
      <p:sp>
        <p:nvSpPr>
          <p:cNvPr id="3127" name="AutoShape 5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044207" y="3356992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28" name="AutoShape 5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64287" y="3356992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40</a:t>
            </a:r>
          </a:p>
        </p:txBody>
      </p:sp>
      <p:sp>
        <p:nvSpPr>
          <p:cNvPr id="3129" name="AutoShape 5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83795" y="3356992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50</a:t>
            </a:r>
          </a:p>
        </p:txBody>
      </p:sp>
      <p:sp>
        <p:nvSpPr>
          <p:cNvPr id="3130" name="AutoShape 5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665476" y="4581128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31" name="AutoShape 5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85556" y="4581128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32" name="AutoShape 6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06208" y="4581128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33" name="AutoShape 6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826288" y="4581128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34" name="AutoShape 6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545796" y="4581128"/>
            <a:ext cx="624486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429737" y="2132856"/>
            <a:ext cx="3890473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Удивительная планета</a:t>
            </a:r>
            <a:endParaRPr lang="ru-RU" sz="20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395536" y="3356992"/>
            <a:ext cx="3890473" cy="792088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В мире животных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457537" y="4581128"/>
            <a:ext cx="3890473" cy="792086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Занимательная география</a:t>
            </a:r>
            <a:endParaRPr lang="ru-RU" b="1" cap="all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19" cstate="screen"/>
          <a:srcRect/>
          <a:stretch>
            <a:fillRect/>
          </a:stretch>
        </p:blipFill>
        <p:spPr>
          <a:xfrm>
            <a:off x="7740352" y="6381328"/>
            <a:ext cx="1152128" cy="300800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2488411" y="116632"/>
            <a:ext cx="613661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Интерактивная игра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2" descr="http://img-fotki.yandex.ru/get/6212/160878850.8c/0_76668_4259918f_XL"/>
          <p:cNvPicPr>
            <a:picLocks noChangeAspect="1" noChangeArrowheads="1"/>
          </p:cNvPicPr>
          <p:nvPr/>
        </p:nvPicPr>
        <p:blipFill>
          <a:blip r:embed="rId20" cstate="screen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79912" y="1268760"/>
            <a:ext cx="2736304" cy="578044"/>
          </a:xfrm>
          <a:prstGeom prst="rect">
            <a:avLst/>
          </a:prstGeom>
          <a:noFill/>
        </p:spPr>
      </p:pic>
      <p:pic>
        <p:nvPicPr>
          <p:cNvPr id="37" name="Picture 2" descr="http://img-fotki.yandex.ru/get/6212/160878850.8c/0_76668_4259918f_XL"/>
          <p:cNvPicPr>
            <a:picLocks noChangeAspect="1" noChangeArrowheads="1"/>
          </p:cNvPicPr>
          <p:nvPr/>
        </p:nvPicPr>
        <p:blipFill>
          <a:blip r:embed="rId21" cstate="screen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V="1">
            <a:off x="3779912" y="5844868"/>
            <a:ext cx="2880320" cy="60846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115616" y="4231025"/>
            <a:ext cx="5976664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i="1" dirty="0"/>
              <a:t>( Эта точка называется </a:t>
            </a:r>
            <a:endParaRPr lang="ru-RU" sz="3200" i="1" dirty="0" smtClean="0"/>
          </a:p>
          <a:p>
            <a:pPr>
              <a:spcBef>
                <a:spcPct val="20000"/>
              </a:spcBef>
            </a:pPr>
            <a:r>
              <a:rPr lang="ru-RU" sz="3200" i="1" dirty="0" smtClean="0"/>
              <a:t>Северным </a:t>
            </a:r>
            <a:r>
              <a:rPr lang="ru-RU" sz="3200" i="1" dirty="0"/>
              <a:t>полюсом)</a:t>
            </a:r>
            <a:endParaRPr lang="ru-RU" sz="32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943708" y="1412776"/>
            <a:ext cx="669674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/>
              <a:t>Как называется эта удивительная точка земного шара, где Полярная звезда стоит прямо над головой, где со всех сторон юг, где можно совершить кругосветное путешествие, </a:t>
            </a:r>
            <a:r>
              <a:rPr lang="ru-RU" sz="2800" dirty="0">
                <a:latin typeface="Times New Roman"/>
                <a:ea typeface="Calibri"/>
              </a:rPr>
              <a:t>обернувшись вокруг себя?</a:t>
            </a:r>
            <a:endParaRPr lang="ru-RU" sz="2800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260648"/>
            <a:ext cx="5832648" cy="584775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Удивительная планета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46739" y="3429000"/>
            <a:ext cx="916026" cy="1684795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59632" y="3501008"/>
            <a:ext cx="554461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>
                <a:latin typeface="Georgia" pitchFamily="18" charset="0"/>
              </a:rPr>
              <a:t>(Самой северной и южной точками являются полюсы, а самой западной и восточной точки на земном шаре нет). 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895585" y="1628798"/>
            <a:ext cx="669674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/>
              <a:t>Назовите </a:t>
            </a:r>
            <a:r>
              <a:rPr lang="ru-RU" sz="2800" dirty="0"/>
              <a:t>самую северную точку на земном шаре, самую западную, самую южную, самую восточную. 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80312" y="3266423"/>
            <a:ext cx="1008112" cy="1854163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584775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rgbClr val="846648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Удивительная </a:t>
            </a:r>
            <a:r>
              <a:rPr lang="ru-RU" sz="3200" b="1" spc="50" dirty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rgbClr val="846648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планета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rgbClr val="846648">
                      <a:lumMod val="60000"/>
                      <a:lumOff val="4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843808" y="3501008"/>
            <a:ext cx="61206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600" i="1" dirty="0" smtClean="0">
                <a:latin typeface="Georgia" pitchFamily="18" charset="0"/>
              </a:rPr>
              <a:t>43  моря</a:t>
            </a:r>
            <a:endParaRPr lang="ru-RU" sz="36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23728" y="1628800"/>
            <a:ext cx="66967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/>
              <a:t>Знаете ли вы, сколько морей на земном шаре?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48264" y="2708920"/>
            <a:ext cx="1017923" cy="1872208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584775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rgbClr val="846648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Удивительная </a:t>
            </a:r>
            <a:r>
              <a:rPr lang="ru-RU" sz="3200" b="1" spc="50" dirty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rgbClr val="846648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планета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rgbClr val="846648">
                      <a:lumMod val="60000"/>
                      <a:lumOff val="4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59632" y="3501008"/>
            <a:ext cx="50405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>
                <a:latin typeface="Georgia" pitchFamily="18" charset="0"/>
              </a:rPr>
              <a:t>(Марианская впадина в Тихом океане. Ее глубина равна 10 863 метра).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23728" y="1628800"/>
            <a:ext cx="66967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/>
              <a:t>Назовите глубочайшую впадину Мирового океана.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76451" y="2871973"/>
            <a:ext cx="1017923" cy="1872208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584775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Удивительная планета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40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915816" y="3467706"/>
            <a:ext cx="38164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i="1" dirty="0">
                <a:latin typeface="Georgia" pitchFamily="18" charset="0"/>
              </a:rPr>
              <a:t>А</a:t>
            </a:r>
            <a:r>
              <a:rPr lang="ru-RU" sz="3200" i="1" dirty="0" smtClean="0">
                <a:latin typeface="Georgia" pitchFamily="18" charset="0"/>
              </a:rPr>
              <a:t>зия</a:t>
            </a:r>
            <a:endParaRPr lang="ru-RU" sz="32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23728" y="1628800"/>
            <a:ext cx="66967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/>
              <a:t>Какая часть света омывается четырьмя океанами?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76256" y="3861048"/>
            <a:ext cx="861319" cy="158417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584775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Удивительная планета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987824" y="3532656"/>
            <a:ext cx="38164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i="1" dirty="0" smtClean="0">
                <a:latin typeface="Georgia" pitchFamily="18" charset="0"/>
              </a:rPr>
              <a:t>Гепард</a:t>
            </a:r>
            <a:endParaRPr lang="ru-RU" sz="32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23728" y="1628800"/>
            <a:ext cx="66967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/>
              <a:t>Какой зверь по праву считается самым быстрым?</a:t>
            </a:r>
            <a:endParaRPr lang="ru-RU" sz="2800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251937"/>
            <a:ext cx="5832648" cy="461665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2400" b="1" cap="all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мире животных</a:t>
            </a:r>
            <a:endParaRPr lang="ru-RU" sz="2400" b="1" cap="all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6948264" y="2924944"/>
            <a:ext cx="978772" cy="1800200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spc="50" dirty="0">
              <a:ln w="11430">
                <a:solidFill>
                  <a:srgbClr val="212911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59632" y="3501008"/>
            <a:ext cx="518457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/>
              <a:t>(Щуку. Ослабленную и больную рыбу она поедает в первую очередь)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23728" y="1628800"/>
            <a:ext cx="66967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/>
              <a:t>Какую рыбу зовут «речным санитаром»? 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6516216" y="2924944"/>
            <a:ext cx="861319" cy="158417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67744" y="251937"/>
            <a:ext cx="5832648" cy="461665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2400" b="1" cap="all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мире животных</a:t>
            </a:r>
            <a:endParaRPr lang="ru-RU" sz="2400" b="1" cap="all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3200" b="1" spc="50" dirty="0">
              <a:ln w="11430">
                <a:solidFill>
                  <a:srgbClr val="212911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411760" y="3501008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</a:rPr>
              <a:t>Стриж</a:t>
            </a:r>
            <a:endParaRPr lang="ru-RU" sz="2800" dirty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23728" y="1628800"/>
            <a:ext cx="66967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/>
              <a:t>Эта птица стоит на первом месте по скорости полета среди всех птиц. 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6611270" y="3052120"/>
            <a:ext cx="1057074" cy="194421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67744" y="251937"/>
            <a:ext cx="5832648" cy="461665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2400" b="1" cap="all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мире животных</a:t>
            </a:r>
            <a:endParaRPr lang="ru-RU" sz="2400" b="1" cap="all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3200" b="1" spc="50" dirty="0">
              <a:ln w="11430">
                <a:solidFill>
                  <a:srgbClr val="212911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59632" y="3501008"/>
            <a:ext cx="7632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3600" dirty="0">
                <a:solidFill>
                  <a:prstClr val="black"/>
                </a:solidFill>
              </a:rPr>
              <a:t>(Птичьих.)</a:t>
            </a:r>
            <a:endParaRPr lang="ru-RU" sz="3600" dirty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23728" y="1628800"/>
            <a:ext cx="66967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/>
              <a:t>Пингвин относится к отряду птичьих или млекопитающих? 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6372200" y="3001086"/>
            <a:ext cx="1116124" cy="2052824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67744" y="251937"/>
            <a:ext cx="5832648" cy="461665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2400" b="1" cap="all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мире животных</a:t>
            </a:r>
            <a:endParaRPr lang="ru-RU" sz="2400" b="1" cap="all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40</a:t>
            </a:r>
            <a:endParaRPr lang="ru-RU" sz="3200" b="1" spc="50" dirty="0">
              <a:ln w="11430">
                <a:solidFill>
                  <a:srgbClr val="212911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59632" y="3501008"/>
            <a:ext cx="54726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</a:rPr>
              <a:t>(Лось. Раз в год, зимой он сбрасывает свои рога.)</a:t>
            </a:r>
            <a:endParaRPr lang="ru-RU" sz="2800" dirty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23728" y="1628800"/>
            <a:ext cx="66967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/>
              <a:t>Какое животное каждую зиму теряет свой «головной убор»? 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6732240" y="3645024"/>
            <a:ext cx="1008112" cy="1854164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67744" y="251937"/>
            <a:ext cx="5832648" cy="461665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2400" b="1" cap="all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мире животных</a:t>
            </a:r>
            <a:endParaRPr lang="ru-RU" sz="2400" b="1" cap="all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3200" b="1" spc="50" dirty="0">
              <a:ln w="11430">
                <a:solidFill>
                  <a:srgbClr val="212911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59632" y="3501008"/>
            <a:ext cx="5365984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i="1" dirty="0">
                <a:latin typeface="Georgia" pitchFamily="18" charset="0"/>
              </a:rPr>
              <a:t>(Кавказ - горы, </a:t>
            </a:r>
            <a:endParaRPr lang="ru-RU" sz="3200" i="1" dirty="0" smtClean="0">
              <a:latin typeface="Georgia" pitchFamily="18" charset="0"/>
            </a:endParaRPr>
          </a:p>
          <a:p>
            <a:pPr>
              <a:spcBef>
                <a:spcPct val="20000"/>
              </a:spcBef>
            </a:pPr>
            <a:r>
              <a:rPr lang="ru-RU" sz="3200" i="1" dirty="0" smtClean="0">
                <a:latin typeface="Georgia" pitchFamily="18" charset="0"/>
              </a:rPr>
              <a:t>остальное </a:t>
            </a:r>
            <a:r>
              <a:rPr lang="ru-RU" sz="3200" i="1" dirty="0">
                <a:latin typeface="Georgia" pitchFamily="18" charset="0"/>
              </a:rPr>
              <a:t>- острова)</a:t>
            </a:r>
            <a:endParaRPr lang="ru-RU" sz="32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907555" y="2060848"/>
            <a:ext cx="80648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dirty="0"/>
              <a:t>Тасмания, </a:t>
            </a:r>
            <a:r>
              <a:rPr lang="ru-RU" sz="3200" dirty="0" smtClean="0"/>
              <a:t>Мадагаскар, Кавказ</a:t>
            </a:r>
            <a:r>
              <a:rPr lang="ru-RU" sz="3200" dirty="0"/>
              <a:t>, Сахалин. 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251937"/>
            <a:ext cx="5832648" cy="1077218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351413"/>
                  </a:solidFill>
                </a:ln>
                <a:gradFill flip="none" rotWithShape="1"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89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ЗАНИМАТЕЛЬНАЯ ГЕОГРАФИЯ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 flip="none" rotWithShape="1"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8900000" scaled="1"/>
                <a:tileRect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04248" y="3262173"/>
            <a:ext cx="1042728" cy="1917830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59632" y="3501008"/>
            <a:ext cx="54726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</a:rPr>
              <a:t>(Гольфстрим - течение, остальное - реки)</a:t>
            </a:r>
            <a:endParaRPr lang="ru-RU" sz="2800" dirty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259632" y="1921187"/>
            <a:ext cx="78488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dirty="0"/>
              <a:t>Конго, Гольфстрим, Амур, Миссисипи. </a:t>
            </a:r>
            <a:endParaRPr lang="ru-RU" sz="32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76256" y="3429000"/>
            <a:ext cx="936104" cy="1721724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1077218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3200" b="1" spc="50" dirty="0">
                <a:ln w="11430">
                  <a:solidFill>
                    <a:srgbClr val="351413"/>
                  </a:solidFill>
                </a:ln>
                <a:gradFill flip="none" rotWithShape="1">
                  <a:gsLst>
                    <a:gs pos="25000">
                      <a:srgbClr val="9C5252">
                        <a:lumMod val="50000"/>
                      </a:srgbClr>
                    </a:gs>
                    <a:gs pos="100000">
                      <a:srgbClr val="9C5252">
                        <a:lumMod val="75000"/>
                      </a:srgbClr>
                    </a:gs>
                  </a:gsLst>
                  <a:lin ang="189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ЗАНИМАТЕЛЬНАЯ ГЕОГРАФИЯ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 flip="none" rotWithShape="1">
                <a:gsLst>
                  <a:gs pos="25000">
                    <a:srgbClr val="9C5252">
                      <a:lumMod val="50000"/>
                    </a:srgbClr>
                  </a:gs>
                  <a:gs pos="100000">
                    <a:srgbClr val="9C5252">
                      <a:lumMod val="75000"/>
                    </a:srgbClr>
                  </a:gs>
                </a:gsLst>
                <a:lin ang="18900000" scaled="1"/>
                <a:tileRect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59632" y="3501008"/>
            <a:ext cx="5328592" cy="104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</a:rPr>
              <a:t>(Кракатау - вулкан, </a:t>
            </a:r>
            <a:endParaRPr lang="ru-RU" sz="2800" dirty="0" smtClean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</a:rPr>
              <a:t>остальное </a:t>
            </a:r>
            <a:r>
              <a:rPr lang="ru-RU" sz="2800" dirty="0">
                <a:solidFill>
                  <a:prstClr val="black"/>
                </a:solidFill>
              </a:rPr>
              <a:t>- озёра)</a:t>
            </a:r>
            <a:endParaRPr lang="ru-RU" sz="2800" dirty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83568" y="2060848"/>
            <a:ext cx="82809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dirty="0"/>
              <a:t>Танганьика, Байкал, Титикака, Кракатау. </a:t>
            </a:r>
            <a:endParaRPr lang="ru-RU" sz="32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80706" y="3049042"/>
            <a:ext cx="1057074" cy="194421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1077218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3200" b="1" spc="50" dirty="0">
                <a:ln w="11430">
                  <a:solidFill>
                    <a:srgbClr val="351413"/>
                  </a:solidFill>
                </a:ln>
                <a:gradFill flip="none" rotWithShape="1">
                  <a:gsLst>
                    <a:gs pos="25000">
                      <a:srgbClr val="9C5252">
                        <a:lumMod val="50000"/>
                      </a:srgbClr>
                    </a:gs>
                    <a:gs pos="100000">
                      <a:srgbClr val="9C5252">
                        <a:lumMod val="75000"/>
                      </a:srgbClr>
                    </a:gs>
                  </a:gsLst>
                  <a:lin ang="189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ЗАНИМАТЕЛЬНАЯ ГЕОГРАФИЯ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 flip="none" rotWithShape="1">
                <a:gsLst>
                  <a:gs pos="25000">
                    <a:srgbClr val="9C5252">
                      <a:lumMod val="50000"/>
                    </a:srgbClr>
                  </a:gs>
                  <a:gs pos="100000">
                    <a:srgbClr val="9C5252">
                      <a:lumMod val="75000"/>
                    </a:srgbClr>
                  </a:gs>
                </a:gsLst>
                <a:lin ang="18900000" scaled="1"/>
                <a:tileRect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59632" y="3501008"/>
            <a:ext cx="7632848" cy="104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</a:rPr>
              <a:t>(Шри-Ланка - остров, </a:t>
            </a:r>
            <a:endParaRPr lang="ru-RU" sz="2800" dirty="0" smtClean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</a:rPr>
              <a:t>остальное </a:t>
            </a:r>
            <a:r>
              <a:rPr lang="ru-RU" sz="2800" dirty="0">
                <a:solidFill>
                  <a:prstClr val="black"/>
                </a:solidFill>
              </a:rPr>
              <a:t>- полуострова)</a:t>
            </a:r>
            <a:endParaRPr lang="ru-RU" sz="2800" dirty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17226" y="2132856"/>
            <a:ext cx="85689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dirty="0"/>
              <a:t>Шри-Ланка, Индостан, Лабрадор, Сомали. </a:t>
            </a:r>
            <a:endParaRPr lang="ru-RU" sz="32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04248" y="3140968"/>
            <a:ext cx="1017923" cy="1872208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1077218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3200" b="1" spc="50" dirty="0">
                <a:ln w="11430">
                  <a:solidFill>
                    <a:srgbClr val="351413"/>
                  </a:solidFill>
                </a:ln>
                <a:gradFill flip="none" rotWithShape="1">
                  <a:gsLst>
                    <a:gs pos="25000">
                      <a:srgbClr val="9C5252">
                        <a:lumMod val="50000"/>
                      </a:srgbClr>
                    </a:gs>
                    <a:gs pos="100000">
                      <a:srgbClr val="9C5252">
                        <a:lumMod val="75000"/>
                      </a:srgbClr>
                    </a:gs>
                  </a:gsLst>
                  <a:lin ang="189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ЗАНИМАТЕЛЬНАЯ ГЕОГРАФИЯ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 flip="none" rotWithShape="1">
                <a:gsLst>
                  <a:gs pos="25000">
                    <a:srgbClr val="9C5252">
                      <a:lumMod val="50000"/>
                    </a:srgbClr>
                  </a:gs>
                  <a:gs pos="100000">
                    <a:srgbClr val="9C5252">
                      <a:lumMod val="75000"/>
                    </a:srgbClr>
                  </a:gs>
                </a:gsLst>
                <a:lin ang="18900000" scaled="1"/>
                <a:tileRect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40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683390" y="3789040"/>
            <a:ext cx="76328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>
                <a:latin typeface="Georgia" pitchFamily="18" charset="0"/>
              </a:rPr>
              <a:t>(Морена относится к ледникам, остальное - к рекам)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907704" y="2132856"/>
            <a:ext cx="70567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600" dirty="0"/>
              <a:t>Устье, морена, приток, порог. </a:t>
            </a:r>
            <a:endParaRPr lang="ru-RU" sz="36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16216" y="3196136"/>
            <a:ext cx="900470" cy="1656184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1077218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3200" b="1" spc="50" dirty="0">
                <a:ln w="11430">
                  <a:solidFill>
                    <a:srgbClr val="351413"/>
                  </a:solidFill>
                </a:ln>
                <a:gradFill flip="none" rotWithShape="1">
                  <a:gsLst>
                    <a:gs pos="25000">
                      <a:srgbClr val="9C5252">
                        <a:lumMod val="50000"/>
                      </a:srgbClr>
                    </a:gs>
                    <a:gs pos="100000">
                      <a:srgbClr val="9C5252">
                        <a:lumMod val="75000"/>
                      </a:srgbClr>
                    </a:gs>
                  </a:gsLst>
                  <a:lin ang="189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ЗАНИМАТЕЛЬНАЯ </a:t>
            </a:r>
            <a:r>
              <a:rPr lang="ru-RU" sz="3200" b="1" spc="50" dirty="0" smtClean="0">
                <a:ln w="11430">
                  <a:solidFill>
                    <a:srgbClr val="351413"/>
                  </a:solidFill>
                </a:ln>
                <a:gradFill flip="none" rotWithShape="1">
                  <a:gsLst>
                    <a:gs pos="25000">
                      <a:srgbClr val="9C5252">
                        <a:lumMod val="50000"/>
                      </a:srgbClr>
                    </a:gs>
                    <a:gs pos="100000">
                      <a:srgbClr val="9C5252">
                        <a:lumMod val="75000"/>
                      </a:srgbClr>
                    </a:gs>
                  </a:gsLst>
                  <a:lin ang="189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ГЕОГРАФИЯ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 flip="none" rotWithShape="1">
                <a:gsLst>
                  <a:gs pos="25000">
                    <a:srgbClr val="9C5252">
                      <a:lumMod val="50000"/>
                    </a:srgbClr>
                  </a:gs>
                  <a:gs pos="100000">
                    <a:srgbClr val="9C5252">
                      <a:lumMod val="75000"/>
                    </a:srgbClr>
                  </a:gs>
                </a:gsLst>
                <a:lin ang="18900000" scaled="1"/>
                <a:tileRect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1025</TotalTime>
  <Words>379</Words>
  <Application>Microsoft Office PowerPoint</Application>
  <PresentationFormat>Экран (4:3)</PresentationFormat>
  <Paragraphs>101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18</cp:revision>
  <dcterms:created xsi:type="dcterms:W3CDTF">2014-01-06T16:00:12Z</dcterms:created>
  <dcterms:modified xsi:type="dcterms:W3CDTF">2017-07-05T09:18:35Z</dcterms:modified>
</cp:coreProperties>
</file>