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14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5D7C3-D588-41EA-A4EC-AE0EA7E84F97}" type="datetimeFigureOut">
              <a:rPr lang="ru-RU" smtClean="0"/>
              <a:t>13.10.2023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BB002-D2FB-49DF-B29B-E8BE58877C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49964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5D7C3-D588-41EA-A4EC-AE0EA7E84F97}" type="datetimeFigureOut">
              <a:rPr lang="ru-RU" smtClean="0"/>
              <a:t>13.10.2023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BB002-D2FB-49DF-B29B-E8BE58877C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630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5D7C3-D588-41EA-A4EC-AE0EA7E84F97}" type="datetimeFigureOut">
              <a:rPr lang="ru-RU" smtClean="0"/>
              <a:t>13.10.2023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BB002-D2FB-49DF-B29B-E8BE58877C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8030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5D7C3-D588-41EA-A4EC-AE0EA7E84F97}" type="datetimeFigureOut">
              <a:rPr lang="ru-RU" smtClean="0"/>
              <a:t>13.10.2023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BB002-D2FB-49DF-B29B-E8BE58877C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5839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5D7C3-D588-41EA-A4EC-AE0EA7E84F97}" type="datetimeFigureOut">
              <a:rPr lang="ru-RU" smtClean="0"/>
              <a:t>13.10.2023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BB002-D2FB-49DF-B29B-E8BE58877C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5673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5D7C3-D588-41EA-A4EC-AE0EA7E84F97}" type="datetimeFigureOut">
              <a:rPr lang="ru-RU" smtClean="0"/>
              <a:t>13.10.2023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BB002-D2FB-49DF-B29B-E8BE58877C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0639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5D7C3-D588-41EA-A4EC-AE0EA7E84F97}" type="datetimeFigureOut">
              <a:rPr lang="ru-RU" smtClean="0"/>
              <a:t>13.10.2023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BB002-D2FB-49DF-B29B-E8BE58877C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4177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5D7C3-D588-41EA-A4EC-AE0EA7E84F97}" type="datetimeFigureOut">
              <a:rPr lang="ru-RU" smtClean="0"/>
              <a:t>13.10.2023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BB002-D2FB-49DF-B29B-E8BE58877C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6376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5D7C3-D588-41EA-A4EC-AE0EA7E84F97}" type="datetimeFigureOut">
              <a:rPr lang="ru-RU" smtClean="0"/>
              <a:t>13.10.2023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BB002-D2FB-49DF-B29B-E8BE58877C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432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5D7C3-D588-41EA-A4EC-AE0EA7E84F97}" type="datetimeFigureOut">
              <a:rPr lang="ru-RU" smtClean="0"/>
              <a:t>13.10.2023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BB002-D2FB-49DF-B29B-E8BE58877C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7764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5D7C3-D588-41EA-A4EC-AE0EA7E84F97}" type="datetimeFigureOut">
              <a:rPr lang="ru-RU" smtClean="0"/>
              <a:t>13.10.2023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BB002-D2FB-49DF-B29B-E8BE58877C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7430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A5D7C3-D588-41EA-A4EC-AE0EA7E84F97}" type="datetimeFigureOut">
              <a:rPr lang="ru-RU" smtClean="0"/>
              <a:t>13.10.2023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BBB002-D2FB-49DF-B29B-E8BE58877C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5460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biblioteka_nchk?w=wall-47584792_9632" TargetMode="External"/><Relationship Id="rId2" Type="http://schemas.openxmlformats.org/officeDocument/2006/relationships/hyperlink" Target="https://mubiblioteka.ru/news/interaktivnaya-delovaya-igra-agrarnyy-biznes-_15056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12801" y="157017"/>
            <a:ext cx="77308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Интерактивная деловая игра</a:t>
            </a:r>
          </a:p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«Аграрный бизнес»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036" y="1510144"/>
            <a:ext cx="6724073" cy="50430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947964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05745" y="434108"/>
            <a:ext cx="4664363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 октября в Центральной библиотеке им. Ю. Гагарина в рамках проекта в поддержку аграриев «Сила села» </a:t>
            </a:r>
          </a:p>
          <a:p>
            <a:pPr algn="ctr"/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прошла интерактивная деловая игра «Аграрный бизнес». 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99" y="90060"/>
            <a:ext cx="4322619" cy="32416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455" y="3311236"/>
            <a:ext cx="4581236" cy="34359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0" y="4064002"/>
            <a:ext cx="4433455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мероприятии приняли участие учащиеся 8 класса гимназии № 6 </a:t>
            </a:r>
          </a:p>
          <a:p>
            <a:pPr algn="ctr"/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 Новочебоксарска.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84612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3583711"/>
            <a:ext cx="4572001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Ребята, разделившись на три команды, объявили об открытии крупных аграрных компаний, в составе которых выполняли задания различной степени сложности и получали прибыль в виде баллов.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46" y="157017"/>
            <a:ext cx="4405746" cy="33043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8944" y="161635"/>
            <a:ext cx="4378037" cy="3283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891" y="3449782"/>
            <a:ext cx="4350328" cy="32627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952890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5492" y="3823857"/>
            <a:ext cx="8894618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Школьники вспоминали аграрные профессии и термины, решали задачи по инвестированию, распределили экспортируемые и импортируемые сельскохозяйственные товары, ответили на вопросы по маркетингу и налогообложению, определились с доходами и расходами своих компаний. Результаты игры оказались непредсказуемы.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91" y="203200"/>
            <a:ext cx="4483110" cy="33620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3528" y="207768"/>
            <a:ext cx="4477398" cy="33574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726364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440218" y="2844803"/>
            <a:ext cx="35560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Кто-то получил большую прибыль, а кто-то обанкротился.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436" y="145471"/>
            <a:ext cx="3663759" cy="27478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09" y="143163"/>
            <a:ext cx="5172364" cy="38792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489" y="4126344"/>
            <a:ext cx="3463637" cy="25977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5941" y="4110181"/>
            <a:ext cx="3411296" cy="25584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599146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21673" y="157021"/>
            <a:ext cx="8922327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 мероприятие завершилось на позитивной ноте. Гости библиотеки узнали о современных технологиях, применяемых в сельском хозяйстве, получили дипломы за участие в деловой игре и бизнес-идеи на будущее.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1953489"/>
            <a:ext cx="6114474" cy="45858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416" y="1967344"/>
            <a:ext cx="2906377" cy="21797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8336" y="4313381"/>
            <a:ext cx="2903300" cy="21774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88507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21673" y="157021"/>
            <a:ext cx="8922327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Мероприятие получило положительный отзыв учителя, а информация о нем был размещена на официальном сайте библиотеки и в официальной группе библиотеки в социальной сети </a:t>
            </a:r>
            <a:r>
              <a:rPr lang="ru-RU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3345" y="5745018"/>
            <a:ext cx="84411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2"/>
              </a:rPr>
              <a:t>https://mubiblioteka.ru/news/interaktivnaya-delovaya-igra-agrarnyy-biznes-_15056/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727201" y="6165488"/>
            <a:ext cx="61283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3"/>
              </a:rPr>
              <a:t>https://vk.com/biblioteka_nchk?w=wall-47584792_9632</a:t>
            </a:r>
            <a:r>
              <a:rPr lang="en-US" dirty="0" smtClean="0"/>
              <a:t> 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746" y="1763055"/>
            <a:ext cx="6354618" cy="39960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014272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19200" y="2623130"/>
            <a:ext cx="69088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620860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79</TotalTime>
  <Words>196</Words>
  <Application>Microsoft Office PowerPoint</Application>
  <PresentationFormat>Экран (4:3)</PresentationFormat>
  <Paragraphs>14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8</cp:revision>
  <dcterms:created xsi:type="dcterms:W3CDTF">2023-10-13T06:27:11Z</dcterms:created>
  <dcterms:modified xsi:type="dcterms:W3CDTF">2023-10-13T08:31:52Z</dcterms:modified>
</cp:coreProperties>
</file>