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01" autoAdjust="0"/>
    <p:restoredTop sz="94680" autoAdjust="0"/>
  </p:normalViewPr>
  <p:slideViewPr>
    <p:cSldViewPr>
      <p:cViewPr>
        <p:scale>
          <a:sx n="80" d="100"/>
          <a:sy n="80" d="100"/>
        </p:scale>
        <p:origin x="-1493" y="-14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777240" y="116632"/>
            <a:ext cx="7543800" cy="1152128"/>
          </a:xfrm>
        </p:spPr>
        <p:txBody>
          <a:bodyPr/>
          <a:lstStyle/>
          <a:p>
            <a:pPr algn="ctr"/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«Строевая школа патриотов»</a:t>
            </a:r>
            <a:b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вовлечения молодежи в активную гражданскую и патриотическую деятельность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User\Desktop\патриотика\Честь имею\контент\photo_2024-10-14_16-48-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828092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56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23928" y="116632"/>
            <a:ext cx="4968552" cy="4032448"/>
          </a:xfrm>
        </p:spPr>
        <p:txBody>
          <a:bodyPr anchor="t"/>
          <a:lstStyle/>
          <a:p>
            <a:r>
              <a:rPr lang="ru-RU" sz="1900" dirty="0">
                <a:effectLst/>
              </a:rPr>
              <a:t>Проектная активность «Строевая школа патриотов» – это инициатива подростков </a:t>
            </a:r>
            <a:r>
              <a:rPr lang="ru-RU" sz="1900" dirty="0" err="1">
                <a:effectLst/>
              </a:rPr>
              <a:t>Брюховецкого</a:t>
            </a:r>
            <a:r>
              <a:rPr lang="ru-RU" sz="1900" dirty="0">
                <a:effectLst/>
              </a:rPr>
              <a:t> района, направленная на вовлечение детей и молодежи 12–18 лет в активную гражданскую и патриотическую деятельность через освоение навыков строевой подготовки и участие в памятных церемониях. Идея проекта родилась у юнармейцев и активистов, которые захотели стать хранителями истории, передавая традиции Почетной Вахты Памяти и строевого искусства своим сверстникам.</a:t>
            </a:r>
            <a:r>
              <a:rPr lang="ru-RU" sz="19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9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9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ser\Desktop\патриотика\фото и видео\photo_2025-01-20_22-04-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54" y="116632"/>
            <a:ext cx="3673843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патриотика\фото и видео\photo_2025-01-20_22-00-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54" y="2636912"/>
            <a:ext cx="3674393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патриотика\фото и видео\photo_2024-05-22_14-02-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54" y="4725144"/>
            <a:ext cx="3673843" cy="2016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патриотика\фото и видео\photo_2025-01-20_22-09-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209255"/>
            <a:ext cx="4824536" cy="253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890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568952" cy="2952328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effectLst/>
              </a:rPr>
              <a:t>Проект начинается с вовлечения школьников в образовательный этап: ребята знакомятся с историей Почетной Вахты Памяти, традициями воинской службы и значением патриотического воспитания. Эти занятия проводятся наставниками из церемониального взвода </a:t>
            </a:r>
            <a:r>
              <a:rPr lang="ru-RU" dirty="0" err="1">
                <a:effectLst/>
              </a:rPr>
              <a:t>Брюховецкого</a:t>
            </a:r>
            <a:r>
              <a:rPr lang="ru-RU" dirty="0">
                <a:effectLst/>
              </a:rPr>
              <a:t> аграрного колледжа — уже зарекомендовавшего себя коллектива, который выступает образцом дисциплины и мастерства. Затем участники приступают к регулярным тренировкам: не менее 50 строевых занятий в образовательных учреждениях района, где они осваивают строевые приемы, правила обращения с оружием, ритуалы смены караула и возложения венков. Особое внимание уделяется творческой составляющей: постановке сложных перестроений и дефиле с оружием, вдохновленных традициями Президентского полка</a:t>
            </a:r>
            <a:r>
              <a:rPr lang="ru-RU" dirty="0" smtClean="0">
                <a:effectLst/>
              </a:rPr>
              <a:t>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508104" y="3140968"/>
            <a:ext cx="3273552" cy="3432175"/>
          </a:xfrm>
        </p:spPr>
        <p:txBody>
          <a:bodyPr>
            <a:normAutofit fontScale="77500" lnSpcReduction="20000"/>
          </a:bodyPr>
          <a:lstStyle/>
          <a:p>
            <a:pPr marL="18288" indent="0">
              <a:buNone/>
            </a:pPr>
            <a:r>
              <a:rPr lang="ru-RU" dirty="0">
                <a:effectLst/>
              </a:rPr>
              <a:t>Эти элементы не только укрепляют дисциплину и чувство ответственности, но и делают мероприятия яркими и эмоциональными, оставляя глубокий след в сердцах зрителей. Обученные отряды Почетного караула — </a:t>
            </a:r>
            <a:r>
              <a:rPr lang="ru-RU" dirty="0" smtClean="0">
                <a:effectLst/>
              </a:rPr>
              <a:t>350 </a:t>
            </a:r>
            <a:r>
              <a:rPr lang="ru-RU" dirty="0">
                <a:effectLst/>
              </a:rPr>
              <a:t>школьников из школ района — примут участие в значимых событиях: 12 церемониях Вахты Памяти у мемориалов ВОВ и 10 торжественных мероприятиях, включая шествия и юбилейные празднования, охватив более 1000 зрителей — жителей и гостей </a:t>
            </a:r>
            <a:r>
              <a:rPr lang="ru-RU" dirty="0" err="1">
                <a:effectLst/>
              </a:rPr>
              <a:t>Брюховецкого</a:t>
            </a:r>
            <a:r>
              <a:rPr lang="ru-RU" dirty="0">
                <a:effectLst/>
              </a:rPr>
              <a:t> района.</a:t>
            </a:r>
            <a:endParaRPr lang="ru-RU" dirty="0"/>
          </a:p>
        </p:txBody>
      </p:sp>
      <p:pic>
        <p:nvPicPr>
          <p:cNvPr id="2050" name="Picture 2" descr="C:\Users\User\Desktop\патриотика\фото и видео\photo_2023-05-24_14-25-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12976"/>
            <a:ext cx="5195089" cy="3464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82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2" y="188640"/>
            <a:ext cx="4104456" cy="6480720"/>
          </a:xfrm>
        </p:spPr>
        <p:txBody>
          <a:bodyPr anchor="t"/>
          <a:lstStyle/>
          <a:p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Уникальность проектной активности заключается в ее зрелищности, массовости и системе наставничества. Впервые в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Брюховецком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районе школьники создадут устойчивую традицию передачи строевых навыков: старшие участники станут инструкторами для младших, формируя цепочку знаний и опыта. Зрелищные выступления с синхронными перестроениями и дефиле, ранее не представленные на районном уровне в таком масштабе, привнесут новый формат патриотических мероприятий, вдохновляя молодежь и зрителей. Проект строится на принципах соавторства: подростки не только учатся, но и вносят свои идеи — от выбора мест для Вахты Памяти до сценариев выступлений, что развивает их организаторские способности и чувство сопричастности. Это не просто обучение, а практическое воплощение ценностей Движения Первых: «Историческая память» через сохранение традиций Вахты Памяти, «Патриотизм» через любовь к Родине, выраженную в действиях, и «Дружба» через командную работу и взаимопомощь.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 descr="C:\Users\User\Desktop\патриотика\Честь имею\контент\p0Mflqqz9qtth52vlXVUykS2U6wLkx6DxlGXKWOKvHWvRxbtJuU4DEpK6j59Mu1Sog5cmuv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412845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патриотика\Честь имею\контент\DtK96J3TBuE-T45O5xzgHrp1chkiWZG90Tr_DiUEpKMig5jwvXETn4af6oFIezkk2wIfo2T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3640528"/>
            <a:ext cx="412845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21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332656"/>
            <a:ext cx="4032448" cy="6209530"/>
          </a:xfrm>
        </p:spPr>
        <p:txBody>
          <a:bodyPr anchor="t"/>
          <a:lstStyle/>
          <a:p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активность решает актуальную задачу: укрепление патриотического воспитания в условиях, когда интерес молодежи к военной истории снижается. По данным ВЦИОМ, более 60% подростков 12–18 лет испытывают нехватку знаний о событиях ВОВ, а в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Брюховецком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районе отсутствует системная программа строевой подготовки для школьников. «Строевая школа патриотов» заполняет этот пробел, предлагая практический опыт, который формирует эмоциональную связь с историей и ответственность за ее сохранение. Встречи с ветеранами, участие в церемониях и совместная работа с наставниками позволяют ребятам глубже понять значение подвигов предков, а зрелищные выступления привлекают внимание общества, усиливая воспитательный эффект. Проект охватывает не только участников, но и широкую аудиторию, объединяя 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усилия 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школ, администрации и жителей района.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User\Desktop\патриотика\Честь имею\контент\J-foSYShzRALGvDVM1xKmj8Rw3uwmz2JcgLAEv9zu-ZdTJVdEHW3unNq_qTImzcqAuyAb77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4543410" cy="3031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патриотика\Честь имею\контент\photo_2024-02-21_18-29-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73016"/>
            <a:ext cx="4543410" cy="2969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188640"/>
            <a:ext cx="4032448" cy="6408712"/>
          </a:xfrm>
        </p:spPr>
        <p:txBody>
          <a:bodyPr anchor="t"/>
          <a:lstStyle/>
          <a:p>
            <a:r>
              <a:rPr lang="ru-RU" sz="1600" dirty="0">
                <a:effectLst/>
              </a:rPr>
              <a:t>После завершения проектной активности останутся устойчивые результаты: обученные отряды Почетного караула продолжат нести Вахту Памяти и выступать на районных событиях, а регулярные тренировки войдут в школьные </a:t>
            </a:r>
            <a:r>
              <a:rPr lang="ru-RU" sz="1600" dirty="0" smtClean="0">
                <a:effectLst/>
              </a:rPr>
              <a:t>программы внеурочной деятельности. </a:t>
            </a:r>
            <a:r>
              <a:rPr lang="ru-RU" sz="1600" dirty="0">
                <a:effectLst/>
              </a:rPr>
              <a:t>Появятся новые инициативы — межшкольные соревнования по строевой подготовке и молодежные патриотические сообщества, объединяющие юнармейцев и активистов. Участники получат возможности развивать лидерство, участвовать в краевых мероприятиях и делиться знаниями, укрепляя свою роль в обществе. Зрители, вдохновленные выступлениями, почувствуют гордость за молодежь и связь с историей, что сделает проект заметным вкладом в юбилейный год.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User\Desktop\патриотика\Честь имею\контент\G8svyZrCkRccdmWr1c9h4Ml8pcAH3FqcfS69SZXgAwCTTUMImPdAGZfB_H_EsMxnxlSzHaDq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608512" cy="280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патриотика\Честь имею\контент\photo_2025-01-26_22-28-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08" y="3212976"/>
            <a:ext cx="4575224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89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1656184"/>
          </a:xfrm>
        </p:spPr>
        <p:txBody>
          <a:bodyPr/>
          <a:lstStyle/>
          <a:p>
            <a:r>
              <a:rPr lang="ru-RU" sz="1600" dirty="0">
                <a:effectLst/>
              </a:rPr>
              <a:t>«Строевая школа патриотов» – это не просто инициатива, а движение, созданное подростками для подростков, чтобы сохранить память о героическом прошлом России. Это шаги юных патриотов, которые звучат в унисон с историей, формируя в молодежной среде уважение к военной культуре, традициям и подвигам защитников Отечества. Проект станет примером того, как практическая деятельность может вдохновлять, объединять и воспитывать новое поколение, готовое служить своей стране.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44824"/>
            <a:ext cx="7272808" cy="4884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57433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1252</TotalTime>
  <Words>684</Words>
  <Application>Microsoft Office PowerPoint</Application>
  <PresentationFormat>Экран (4:3)</PresentationFormat>
  <Paragraphs>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Базовая</vt:lpstr>
      <vt:lpstr>«Строевая школа патриотов» Программа вовлечения молодежи в активную гражданскую и патриотическую деятельность</vt:lpstr>
      <vt:lpstr>Проектная активность «Строевая школа патриотов» – это инициатива подростков Брюховецкого района, направленная на вовлечение детей и молодежи 12–18 лет в активную гражданскую и патриотическую деятельность через освоение навыков строевой подготовки и участие в памятных церемониях. Идея проекта родилась у юнармейцев и активистов, которые захотели стать хранителями истории, передавая традиции Почетной Вахты Памяти и строевого искусства своим сверстникам. </vt:lpstr>
      <vt:lpstr>Презентация PowerPoint</vt:lpstr>
      <vt:lpstr>Уникальность проектной активности заключается в ее зрелищности, массовости и системе наставничества. Впервые в Брюховецком районе школьники создадут устойчивую традицию передачи строевых навыков: старшие участники станут инструкторами для младших, формируя цепочку знаний и опыта. Зрелищные выступления с синхронными перестроениями и дефиле, ранее не представленные на районном уровне в таком масштабе, привнесут новый формат патриотических мероприятий, вдохновляя молодежь и зрителей. Проект строится на принципах соавторства: подростки не только учатся, но и вносят свои идеи — от выбора мест для Вахты Памяти до сценариев выступлений, что развивает их организаторские способности и чувство сопричастности. Это не просто обучение, а практическое воплощение ценностей Движения Первых: «Историческая память» через сохранение традиций Вахты Памяти, «Патриотизм» через любовь к Родине, выраженную в действиях, и «Дружба» через командную работу и взаимопомощь.</vt:lpstr>
      <vt:lpstr>Проектная активность решает актуальную задачу: укрепление патриотического воспитания в условиях, когда интерес молодежи к военной истории снижается. По данным ВЦИОМ, более 60% подростков 12–18 лет испытывают нехватку знаний о событиях ВОВ, а в Брюховецком районе отсутствует системная программа строевой подготовки для школьников. «Строевая школа патриотов» заполняет этот пробел, предлагая практический опыт, который формирует эмоциональную связь с историей и ответственность за ее сохранение. Встречи с ветеранами, участие в церемониях и совместная работа с наставниками позволяют ребятам глубже понять значение подвигов предков, а зрелищные выступления привлекают внимание общества, усиливая воспитательный эффект. Проект охватывает не только участников, но и широкую аудиторию, объединяя усилия школ, администрации и жителей района.</vt:lpstr>
      <vt:lpstr>После завершения проектной активности останутся устойчивые результаты: обученные отряды Почетного караула продолжат нести Вахту Памяти и выступать на районных событиях, а регулярные тренировки войдут в школьные программы внеурочной деятельности. Появятся новые инициативы — межшкольные соревнования по строевой подготовке и молодежные патриотические сообщества, объединяющие юнармейцев и активистов. Участники получат возможности развивать лидерство, участвовать в краевых мероприятиях и делиться знаниями, укрепляя свою роль в обществе. Зрители, вдохновленные выступлениями, почувствуют гордость за молодежь и связь с историей, что сделает проект заметным вкладом в юбилейный год.</vt:lpstr>
      <vt:lpstr>«Строевая школа патриотов» – это не просто инициатива, а движение, созданное подростками для подростков, чтобы сохранить память о героическом прошлом России. Это шаги юных патриотов, которые звучат в унисон с историей, формируя в молодежной среде уважение к военной культуре, традициям и подвигам защитников Отечества. Проект станет примером того, как практическая деятельность может вдохновлять, объединять и воспитывать новое поколение, готовое служить своей стране.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«Строевая школа патриотов»</dc:title>
  <dc:creator>User</dc:creator>
  <cp:lastModifiedBy>User</cp:lastModifiedBy>
  <cp:revision>14</cp:revision>
  <dcterms:created xsi:type="dcterms:W3CDTF">2025-01-20T18:43:46Z</dcterms:created>
  <dcterms:modified xsi:type="dcterms:W3CDTF">2025-03-04T10:30:38Z</dcterms:modified>
</cp:coreProperties>
</file>