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0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68760"/>
            <a:ext cx="9144000" cy="2016224"/>
          </a:xfrm>
        </p:spPr>
        <p:txBody>
          <a:bodyPr>
            <a:normAutofit/>
          </a:bodyPr>
          <a:lstStyle/>
          <a:p>
            <a:r>
              <a:rPr lang="ru-RU" sz="3600" b="1" dirty="0"/>
              <a:t>«Хроники СВО: ВПК «Крылатая гвардия» – помощь фронту»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424936" cy="4680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ГБПОУ НСО «Новосибирский технический колледж им. А. И. </a:t>
            </a:r>
            <a:r>
              <a:rPr lang="ru-RU" dirty="0" err="1" smtClean="0"/>
              <a:t>Покрышкина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5510377"/>
            <a:ext cx="3456384" cy="7063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Авторы проекта:</a:t>
            </a:r>
          </a:p>
          <a:p>
            <a:pPr algn="ctr"/>
            <a:r>
              <a:rPr lang="ru-RU" b="1" dirty="0" smtClean="0"/>
              <a:t>ВПК «Крылатая гвардия»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97295" y="6381327"/>
            <a:ext cx="2528664" cy="4457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НОВОСИБИРСК - 2025</a:t>
            </a:r>
            <a:endParaRPr lang="ru-RU" dirty="0"/>
          </a:p>
        </p:txBody>
      </p:sp>
      <p:pic>
        <p:nvPicPr>
          <p:cNvPr id="1026" name="Picture 2" descr="E:\Documents\Documents\Знаменнная группа\Хроники СВО\Паучки\6c80a811-6aa7-4b00-9aea-8da830ff00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41171"/>
            <a:ext cx="4559660" cy="3431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62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Как всё начиналось …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3160396"/>
            <a:ext cx="2131915" cy="324036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Times New Roman"/>
                <a:ea typeface="Calibri"/>
              </a:rPr>
              <a:t>ВПК «Крылатая гвардия» – помощь фронту» 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1161" y="908720"/>
            <a:ext cx="8424936" cy="792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ИНТЕРАКТИВНО-ПРОСВЕТИТЕЛЬСКИЙ ПРОЕКТ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«ХРОНИКИ СВО В ИСТОРИИ КОЛЛЕДЖА»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(октябрь 2024)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0286" y="1700807"/>
            <a:ext cx="842493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4 направление</a:t>
            </a:r>
          </a:p>
          <a:p>
            <a:pPr algn="ctr"/>
            <a:r>
              <a:rPr lang="ru-RU" b="1" u="sng" dirty="0" smtClean="0"/>
              <a:t> ВОЛОНТЕРСКАЯ ДЕЯТЕЛЬНОСТЬ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Изготовление маскировочных сетей </a:t>
            </a:r>
            <a:r>
              <a:rPr lang="ru-RU" dirty="0"/>
              <a:t>для </a:t>
            </a:r>
            <a:r>
              <a:rPr lang="ru-RU" dirty="0" smtClean="0"/>
              <a:t>СВО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Оказание помощи в сборе посылок для участников СВО</a:t>
            </a:r>
            <a:endParaRPr lang="ru-RU" dirty="0"/>
          </a:p>
        </p:txBody>
      </p:sp>
      <p:pic>
        <p:nvPicPr>
          <p:cNvPr id="4" name="Picture 2" descr="E:\Documents\Documents\Знаменнная группа\Хроники СВО\Паучки\6c80a811-6aa7-4b00-9aea-8da830ff00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4883696" cy="367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53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0913" y="274638"/>
            <a:ext cx="2145432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Цель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792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/>
                <a:ea typeface="Calibri"/>
              </a:rPr>
              <a:t>организовать свою волонтерскую деятельность, направленную на пользу участникам специальной военной операции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371538"/>
            <a:ext cx="4088093" cy="3793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/>
              <a:t>1. Определить </a:t>
            </a:r>
            <a:r>
              <a:rPr lang="ru-RU" sz="2000" dirty="0"/>
              <a:t>направления, в рамках которых мы можем помогать участникам СВО.</a:t>
            </a:r>
          </a:p>
          <a:p>
            <a:pPr lvl="0"/>
            <a:r>
              <a:rPr lang="ru-RU" sz="2000" dirty="0" smtClean="0"/>
              <a:t>2. Освоить </a:t>
            </a:r>
            <a:r>
              <a:rPr lang="ru-RU" sz="2000" dirty="0"/>
              <a:t>технологии оказания волонтерской помощи.</a:t>
            </a:r>
          </a:p>
          <a:p>
            <a:pPr lvl="0"/>
            <a:r>
              <a:rPr lang="ru-RU" sz="2000" dirty="0" smtClean="0"/>
              <a:t>3. Привлекать </a:t>
            </a:r>
            <a:r>
              <a:rPr lang="ru-RU" sz="2000" dirty="0"/>
              <a:t>в свои ряды заинтересованных студентов.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10913" y="1772816"/>
            <a:ext cx="2145432" cy="634082"/>
          </a:xfrm>
          <a:prstGeom prst="rect">
            <a:avLst/>
          </a:prstGeom>
        </p:spPr>
        <p:txBody>
          <a:bodyPr bIns="91440" anchor="b" anchorCtr="0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Задачи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E:\Documents\Documents\Знаменнная группа\Хроники СВО\Паучки\76d4a472-8f5f-48a4-b1b5-457e489180d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68960"/>
            <a:ext cx="3885357" cy="292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0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4715" y="202631"/>
            <a:ext cx="4392488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Начало пути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E:\Documents\Documents\Знаменнная группа\Хроники СВО\Паучки\IMG-20241022-WA00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99" y="2123192"/>
            <a:ext cx="5570737" cy="419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Documents\Documents\Знаменнная группа\Хроники СВО\Паучки\IMG-20241121-WA01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18224"/>
            <a:ext cx="2739853" cy="487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82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Экспериментальные маскировочные сети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E:\Documents\Documents\Знаменнная группа\Хроники СВО\Паучки\IMG-20241026-WA0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2446384" cy="325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Documents\Documents\Знаменнная группа\Хроники СВО\Паучки\5d4938c9-9819-49bf-8d6d-a30aa159b23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397" y="2204864"/>
            <a:ext cx="5794075" cy="436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3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Экспериментальные маскировочные сети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E:\Documents\Documents\Знаменнная группа\Хроники СВО\Паучки\IMG-20241120-WA01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43879"/>
            <a:ext cx="665673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Documents\Documents\Знаменнная группа\Хроники СВО\Паучки\IMG-20241128-WA0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3362"/>
            <a:ext cx="2573234" cy="457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Documents\Documents\Знаменнная группа\Хроники СВО\Паучки\IMG-20241128-WA02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670" y="2347192"/>
            <a:ext cx="2537330" cy="451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9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Экспериментальные маскировочные сети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147" name="Picture 3" descr="E:\Documents\Documents\Знаменнная группа\Хроники СВО\Паучки\c938946e-af79-4bdf-b04d-811115b9a2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4857452" cy="36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:\Documents\Documents\Знаменнная группа\Хроники СВО\Паучки\cb81204d-5ded-4d1e-9822-2cf9914d68e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4500500" cy="33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4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Экспериментальные маскировочные сети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E:\Documents\Documents\Знаменнная группа\Хроники СВО\Паучки\e8ac2ceb-59b5-4a08-8c58-c3f8f38c9cb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6467873" cy="48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Documents\Documents\Знаменнная группа\Хроники СВО\Паучки\45caa16f-b6ac-4392-a449-bfee8b6526b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79" y="3818411"/>
            <a:ext cx="4039321" cy="303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6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Каждую субботу на «</a:t>
            </a:r>
            <a:r>
              <a:rPr lang="ru-RU" b="1" dirty="0" err="1" smtClean="0">
                <a:solidFill>
                  <a:schemeClr val="accent1"/>
                </a:solidFill>
              </a:rPr>
              <a:t>Заводчанке</a:t>
            </a:r>
            <a:r>
              <a:rPr lang="ru-RU" b="1" dirty="0" smtClean="0">
                <a:solidFill>
                  <a:schemeClr val="accent1"/>
                </a:solidFill>
              </a:rPr>
              <a:t>»…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E:\Documents\Documents\Знаменнная группа\Хроники СВО\Паучки\b05a9b1e-da1b-40cb-9a05-fbcaef1d98a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6" y="1772816"/>
            <a:ext cx="3674747" cy="489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Documents\Documents\Знаменнная группа\Хроники СВО\Паучки\25163dcc-3271-46ed-b6a4-0ed634e75d8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850" y="1803648"/>
            <a:ext cx="3651622" cy="486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4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Каждую субботу на «</a:t>
            </a:r>
            <a:r>
              <a:rPr lang="ru-RU" b="1" dirty="0" err="1" smtClean="0">
                <a:solidFill>
                  <a:schemeClr val="accent1"/>
                </a:solidFill>
              </a:rPr>
              <a:t>Заводчанке</a:t>
            </a:r>
            <a:r>
              <a:rPr lang="ru-RU" b="1" dirty="0" smtClean="0">
                <a:solidFill>
                  <a:schemeClr val="accent1"/>
                </a:solidFill>
              </a:rPr>
              <a:t>»…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E:\Documents\Documents\Знаменнная группа\Хроники СВО\Паучки\2bb96963-a780-497c-995a-5337b01131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72378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Documents\Documents\Знаменнная группа\Хроники СВО\Паучки\89cd0bf4-9b58-48b5-b2b8-5c00c3552e6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74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Каждую субботу на «</a:t>
            </a:r>
            <a:r>
              <a:rPr lang="ru-RU" b="1" dirty="0" err="1" smtClean="0">
                <a:solidFill>
                  <a:schemeClr val="accent1"/>
                </a:solidFill>
              </a:rPr>
              <a:t>Заводчанке</a:t>
            </a:r>
            <a:r>
              <a:rPr lang="ru-RU" b="1" dirty="0" smtClean="0">
                <a:solidFill>
                  <a:schemeClr val="accent1"/>
                </a:solidFill>
              </a:rPr>
              <a:t>»…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E:\Documents\Documents\Знаменнная группа\Хроники СВО\Паучки\6a6aa909-e12e-4a07-a122-967741bfe8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00977"/>
            <a:ext cx="3672408" cy="48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Documents\Documents\Знаменнная группа\Хроники СВО\Паучки\dfc7a16c-70ff-4c7c-a7f6-249db028436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87" y="1802204"/>
            <a:ext cx="3671486" cy="489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1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98" y="202631"/>
            <a:ext cx="866708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Каждую субботу на «</a:t>
            </a:r>
            <a:r>
              <a:rPr lang="ru-RU" b="1" dirty="0" err="1" smtClean="0">
                <a:solidFill>
                  <a:schemeClr val="accent1"/>
                </a:solidFill>
              </a:rPr>
              <a:t>Заводчанке</a:t>
            </a:r>
            <a:r>
              <a:rPr lang="ru-RU" b="1" dirty="0" smtClean="0">
                <a:solidFill>
                  <a:schemeClr val="accent1"/>
                </a:solidFill>
              </a:rPr>
              <a:t>»…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3"/>
            <a:ext cx="8424936" cy="93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/>
                <a:ea typeface="Calibri"/>
              </a:rPr>
              <a:t>ВПК «Крылатая гвардия» и 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#</a:t>
            </a:r>
            <a:r>
              <a:rPr lang="ru-RU" sz="2000" dirty="0" err="1" smtClean="0">
                <a:latin typeface="Times New Roman"/>
                <a:ea typeface="Calibri"/>
              </a:rPr>
              <a:t>СвоихНеБросаем</a:t>
            </a:r>
            <a:r>
              <a:rPr lang="ru-RU" sz="2000" dirty="0" smtClean="0">
                <a:latin typeface="Times New Roman"/>
                <a:ea typeface="Calibri"/>
              </a:rPr>
              <a:t> – подразделение волонтеров </a:t>
            </a:r>
            <a:r>
              <a:rPr lang="ru-RU" sz="2000" dirty="0">
                <a:latin typeface="Times New Roman"/>
                <a:ea typeface="Calibri"/>
              </a:rPr>
              <a:t>«</a:t>
            </a:r>
            <a:r>
              <a:rPr lang="ru-RU" sz="2000" dirty="0" err="1">
                <a:latin typeface="Times New Roman"/>
                <a:ea typeface="Calibri"/>
              </a:rPr>
              <a:t>Заводчанка</a:t>
            </a:r>
            <a:r>
              <a:rPr lang="ru-RU" sz="2000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и НЛК «Альянс»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1266" name="Picture 2" descr="C:\Users\User\Downloads\IMG-20250303-WA06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47" y="1772816"/>
            <a:ext cx="3798853" cy="505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09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315</TotalTime>
  <Words>337</Words>
  <Application>Microsoft Office PowerPoint</Application>
  <PresentationFormat>Экран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«Хроники СВО: ВПК «Крылатая гвардия» – помощь фронту» </vt:lpstr>
      <vt:lpstr>Как всё начиналось …</vt:lpstr>
      <vt:lpstr>Цель</vt:lpstr>
      <vt:lpstr>Начало пути</vt:lpstr>
      <vt:lpstr>Экспериментальные маскировочные сети</vt:lpstr>
      <vt:lpstr>Экспериментальные маскировочные сети</vt:lpstr>
      <vt:lpstr>Экспериментальные маскировочные сети</vt:lpstr>
      <vt:lpstr>Экспериментальные маскировочные сети</vt:lpstr>
      <vt:lpstr>Каждую субботу на «Заводчанке»…</vt:lpstr>
      <vt:lpstr>Каждую субботу на «Заводчанке»…</vt:lpstr>
      <vt:lpstr>Каждую субботу на «Заводчанке»…</vt:lpstr>
      <vt:lpstr>Каждую субботу на «Заводчанке»…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«ДНЕВНИК В БУДУЩЕЕ, ПИСЬМО В ПРОШЛОЕ» </dc:title>
  <dc:creator>ке</dc:creator>
  <cp:lastModifiedBy>Пользователь Windows</cp:lastModifiedBy>
  <cp:revision>19</cp:revision>
  <cp:lastPrinted>2025-03-06T00:45:28Z</cp:lastPrinted>
  <dcterms:created xsi:type="dcterms:W3CDTF">2024-03-04T09:30:57Z</dcterms:created>
  <dcterms:modified xsi:type="dcterms:W3CDTF">2025-03-06T01:16:19Z</dcterms:modified>
</cp:coreProperties>
</file>