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8" d="100"/>
          <a:sy n="148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13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95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3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9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55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496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49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89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40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05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167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9169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32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5912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777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772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83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C741C7A-4798-4A91-9349-63FB13F401E8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204375D-B39E-42A7-9D52-A0E71F06D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9749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484632"/>
            <a:ext cx="11640312" cy="1563624"/>
          </a:xfrm>
        </p:spPr>
        <p:txBody>
          <a:bodyPr/>
          <a:lstStyle/>
          <a:p>
            <a:r>
              <a:rPr lang="ru-RU" b="1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Правнуки победы о своих прадедах</a:t>
            </a:r>
            <a:endParaRPr lang="ru-RU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33068" y="4599771"/>
            <a:ext cx="4158932" cy="194733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Работу выполнил: Мазурин Ярослав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Ученик 5 «в» класса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МОУ «СОШ №33 г. Энгельс»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1132" y="6362438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202</a:t>
            </a:r>
            <a:r>
              <a:rPr lang="en-US" dirty="0" smtClean="0"/>
              <a:t>4</a:t>
            </a:r>
            <a:r>
              <a:rPr lang="ru-RU" dirty="0" smtClean="0"/>
              <a:t>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39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r="1642"/>
          <a:stretch/>
        </p:blipFill>
        <p:spPr>
          <a:xfrm rot="5400000">
            <a:off x="-1233912" y="1445360"/>
            <a:ext cx="6692367" cy="39863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31788" y="1730397"/>
            <a:ext cx="35887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Мой прапрадед </a:t>
            </a: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Крымов Василий</a:t>
            </a:r>
            <a:endParaRPr lang="en-U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Филиппович родился в Саратовской области. Окончил 7 классо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и закончил Пугачевское педагогическое училище.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" t="14830" b="2857"/>
          <a:stretch/>
        </p:blipFill>
        <p:spPr>
          <a:xfrm>
            <a:off x="4234010" y="477381"/>
            <a:ext cx="4369237" cy="592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4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4" t="14392" r="16592"/>
          <a:stretch/>
        </p:blipFill>
        <p:spPr>
          <a:xfrm rot="5400000">
            <a:off x="-454271" y="859375"/>
            <a:ext cx="4172755" cy="28790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5" t="2681" r="14547" b="7688"/>
          <a:stretch/>
        </p:blipFill>
        <p:spPr>
          <a:xfrm rot="10800000">
            <a:off x="3754653" y="212501"/>
            <a:ext cx="4954385" cy="35522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r="16924"/>
          <a:stretch/>
        </p:blipFill>
        <p:spPr>
          <a:xfrm rot="10800000">
            <a:off x="1542647" y="3029872"/>
            <a:ext cx="5120641" cy="36285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42091" y="3859279"/>
            <a:ext cx="5265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</a:t>
            </a:r>
            <a:r>
              <a:rPr lang="ru-RU" dirty="0"/>
              <a:t>нашу землю пришла война. И 18-летним пареньком его призвали в ряды Красной Армии. Прапрадедушка был отправлен в артиллерийское училище, курсантом которого он был 8 месяцев. По окончании ему присвоили звание лейтенант и командировали в Гвардейскую Московско-Черниговскую Ордена Ленина Краснознаменную Ордена Суворова мотострелковую дивизию.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2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" r="17666" b="3820"/>
          <a:stretch/>
        </p:blipFill>
        <p:spPr>
          <a:xfrm rot="10800000">
            <a:off x="149281" y="140187"/>
            <a:ext cx="5702531" cy="40919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" t="4470" r="17766" b="4357"/>
          <a:stretch/>
        </p:blipFill>
        <p:spPr>
          <a:xfrm rot="10800000">
            <a:off x="6311670" y="2464287"/>
            <a:ext cx="5719153" cy="40919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0200" y="445443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+mj-lt"/>
                <a:ea typeface="Calibri" panose="020F0502020204030204" pitchFamily="34" charset="0"/>
              </a:rPr>
              <a:t>4 месяца он был командиром огневого взвода, а затем, за боевые заслуги был назначен командиром взвода управления батареей, в этой должности прослужил 2 года 10 месяцев.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770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485" y="249184"/>
            <a:ext cx="2484466" cy="3747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072" y="249184"/>
            <a:ext cx="5066508" cy="63941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7212" y="405803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+mj-lt"/>
                <a:ea typeface="Calibri" panose="020F0502020204030204" pitchFamily="34" charset="0"/>
              </a:rPr>
              <a:t>В его боевой географии была Сталинградская битва (медаль «За оборону Сталинграда»), битва на Курской дуге и битва за Днепр (Орден Отечественной войны II степени за подвиг в ходе сражения). На Днепре Василий Филиппович получает тяжелое ранение в живот. Во время войны такие ранения считались смертельными, но его боевые товарищи несли его раненного на руках больше 2 км до ближайшего медсанбата.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12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29" y="315218"/>
            <a:ext cx="2573368" cy="36281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" y="315218"/>
            <a:ext cx="4510337" cy="624352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70500" y="425041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+mj-lt"/>
                <a:ea typeface="Calibri" panose="020F0502020204030204" pitchFamily="34" charset="0"/>
              </a:rPr>
              <a:t>Оттуда он был отправлен в госпиталь, в котором в течение 3 месяцев боролся за жизнь. Молодой организм и желание вернуться в строй помогли встать на ноги. Но по решению многочисленных комиссий и решением в числе первых, еще до окончательной победы над фашизмом демобилизовать учителей, он был комиссован в мае 1944 года.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152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" t="2697" r="13307" b="3087"/>
          <a:stretch/>
        </p:blipFill>
        <p:spPr>
          <a:xfrm rot="10800000">
            <a:off x="6120592" y="156728"/>
            <a:ext cx="5785658" cy="37739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9" r="3898" b="2880"/>
          <a:stretch/>
        </p:blipFill>
        <p:spPr>
          <a:xfrm rot="16200000">
            <a:off x="1076500" y="-703639"/>
            <a:ext cx="3433155" cy="5153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31" y="3225338"/>
            <a:ext cx="2862796" cy="34802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483877" y="5131451"/>
            <a:ext cx="4965700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Награды:</a:t>
            </a:r>
          </a:p>
          <a:p>
            <a:pPr fontAlgn="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Медаль </a:t>
            </a: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«За оборону Сталинграда»</a:t>
            </a:r>
            <a:b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Орден Красной Звезды</a:t>
            </a:r>
            <a:b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Орден Отечественной войны I степени</a:t>
            </a:r>
            <a:b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Орден Отечественной войны II степени</a:t>
            </a:r>
            <a:endParaRPr lang="ru-RU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87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7" r="3758"/>
          <a:stretch/>
        </p:blipFill>
        <p:spPr>
          <a:xfrm rot="5400000">
            <a:off x="-903807" y="1373884"/>
            <a:ext cx="6390435" cy="4062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0" r="12727"/>
          <a:stretch/>
        </p:blipFill>
        <p:spPr>
          <a:xfrm rot="5400000">
            <a:off x="6368082" y="1025775"/>
            <a:ext cx="2714423" cy="843464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13350" y="482881"/>
            <a:ext cx="6096000" cy="3033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Вернувшись домой, Василий Филиппович начал преподавать в школе п. Рахмановка. Спустя время стал директором школы. Связь со своими однополчанами поддерживал до конца своей жизни. Каждый год бывал на параде Победы в г. Москве, где встречался со своими сослуживцами. Много всяких историй рассказывал Василий Филиппович своим внукам, моей бабушке, а она рассказывает эти истории нам.</a:t>
            </a:r>
            <a:endParaRPr lang="ru-RU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5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арад на Красной площади 9 мая 1985 года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130" y="581471"/>
            <a:ext cx="9327123" cy="525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3512" y="6096000"/>
            <a:ext cx="856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Парад в честь 40ой годовщины победы в Великой Отечественной войне.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03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154</TotalTime>
  <Words>335</Words>
  <Application>Microsoft Office PowerPoint</Application>
  <PresentationFormat>Широкоэкранный</PresentationFormat>
  <Paragraphs>16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Times New Roman</vt:lpstr>
      <vt:lpstr>Wingdings 3</vt:lpstr>
      <vt:lpstr>Сектор</vt:lpstr>
      <vt:lpstr>Правнуки победы о своих прадедах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Правнуки победы о своих прадедах</dc:title>
  <dc:creator>Naska</dc:creator>
  <cp:lastModifiedBy>Naska</cp:lastModifiedBy>
  <cp:revision>11</cp:revision>
  <dcterms:created xsi:type="dcterms:W3CDTF">2023-10-23T04:31:53Z</dcterms:created>
  <dcterms:modified xsi:type="dcterms:W3CDTF">2024-10-22T11:32:42Z</dcterms:modified>
</cp:coreProperties>
</file>