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61" r:id="rId4"/>
    <p:sldId id="264" r:id="rId5"/>
    <p:sldId id="258" r:id="rId6"/>
    <p:sldId id="267" r:id="rId7"/>
    <p:sldId id="268" r:id="rId8"/>
    <p:sldId id="269" r:id="rId9"/>
    <p:sldId id="260" r:id="rId10"/>
    <p:sldId id="265" r:id="rId11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4000"/>
            <a:lum/>
          </a:blip>
          <a:srcRect/>
          <a:stretch>
            <a:fillRect l="-62000" r="-6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7"/>
            <a:ext cx="7772400" cy="225968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Отчёт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Плакат- коллаж на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тему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 Спасибо деду за победу!»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Выполнили учащиеся: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Василицина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Ксения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Теплых Вера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Коршикова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Полина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Липская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Виталия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Подкорытова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Ж.В.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404664"/>
            <a:ext cx="69861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 учреждение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«Гимназия № 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Искитимского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района»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846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Почему мы выбрали эту номинацию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Великой Отечественной войны близка каждому из нас, наши прадеды принимали участие в той страшной войне и внесли свой вклад в Великую Победу. Ранее мы делали проекты по этой теме, поэтому не могли взять иную номинацию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027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Галерея портретов наших прадедов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733872"/>
            <a:ext cx="1875264" cy="281455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Объект 10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2" b="27359"/>
          <a:stretch/>
        </p:blipFill>
        <p:spPr>
          <a:xfrm>
            <a:off x="4499992" y="1484784"/>
            <a:ext cx="2215337" cy="29922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" t="44750" r="32495"/>
          <a:stretch/>
        </p:blipFill>
        <p:spPr>
          <a:xfrm>
            <a:off x="2483768" y="3645024"/>
            <a:ext cx="1819697" cy="29922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3" t="4673" b="4462"/>
          <a:stretch/>
        </p:blipFill>
        <p:spPr>
          <a:xfrm>
            <a:off x="467544" y="1412776"/>
            <a:ext cx="1940084" cy="290326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29576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57200" y="116633"/>
            <a:ext cx="4040188" cy="864096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Архивные документы</a:t>
            </a:r>
          </a:p>
          <a:p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830" y="569787"/>
            <a:ext cx="4246563" cy="2681433"/>
          </a:xfrm>
          <a:prstGeom prst="rect">
            <a:avLst/>
          </a:prstGeom>
        </p:spPr>
      </p:pic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5364088" y="116633"/>
            <a:ext cx="3322712" cy="45315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Наградной лист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4" b="13215"/>
          <a:stretch/>
        </p:blipFill>
        <p:spPr>
          <a:xfrm>
            <a:off x="4572000" y="582303"/>
            <a:ext cx="4572000" cy="5983061"/>
          </a:xfr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30" y="3440005"/>
            <a:ext cx="4246563" cy="301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26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 мы пришли к нашей идее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568952" cy="5616624"/>
          </a:xfrm>
        </p:spPr>
        <p:txBody>
          <a:bodyPr>
            <a:no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Мы понимаем, что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обязаны сохранить память об истинных подвигах наших предков, защищавших в тяжелых боях с немецкими фашистами свободу Родины, чтобы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наша история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никогда не была потеряна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сфальсифицирована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Мы еще раз пересмотрели собранные материалы, архивные документы, фотографии, и это нас вдохновило на работу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Глубоко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подумав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рассудив,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наша команда немного расширила границы темы по причине того , что мы тоже проживаем  «лихое»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время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Мы решили не только выразить благодарность нашим дедам, но и отразить связь и продолжение их дела сегодня, когда наши папы и дяди вновь встали на защиту страны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046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бсуждение идеи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28800"/>
            <a:ext cx="7128792" cy="4963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0961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Работа над эскизом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00200"/>
            <a:ext cx="7344815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0486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процесс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5536" y="692696"/>
            <a:ext cx="8308702" cy="4680520"/>
          </a:xfrm>
        </p:spPr>
      </p:pic>
    </p:spTree>
    <p:extLst>
      <p:ext uri="{BB962C8B-B14F-4D97-AF65-F5344CB8AC3E}">
        <p14:creationId xmlns:p14="http://schemas.microsoft.com/office/powerpoint/2010/main" val="252372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III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Основной. Работа с акварелью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2776"/>
            <a:ext cx="8208912" cy="5284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826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88" y="1805502"/>
            <a:ext cx="5044984" cy="3783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19303" y="2133625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65094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196</Words>
  <Application>Microsoft Office PowerPoint</Application>
  <PresentationFormat>Экран (4:3)</PresentationFormat>
  <Paragraphs>25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Отчёт Плакат- коллаж на тему:  « Спасибо деду за победу!» </vt:lpstr>
      <vt:lpstr>Почему мы выбрали эту номинацию</vt:lpstr>
      <vt:lpstr>Галерея портретов наших прадедов</vt:lpstr>
      <vt:lpstr>Презентация PowerPoint</vt:lpstr>
      <vt:lpstr>  Как мы пришли к нашей идее</vt:lpstr>
      <vt:lpstr>Этап I Обсуждение идеи</vt:lpstr>
      <vt:lpstr>Этап II Работа над эскизом</vt:lpstr>
      <vt:lpstr>Презентация PowerPoint</vt:lpstr>
      <vt:lpstr>Этап III Основной. Работа с акварелью</vt:lpstr>
      <vt:lpstr>Результат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Черчение</dc:creator>
  <cp:lastModifiedBy>pc308</cp:lastModifiedBy>
  <cp:revision>52</cp:revision>
  <cp:lastPrinted>2025-04-11T08:52:45Z</cp:lastPrinted>
  <dcterms:created xsi:type="dcterms:W3CDTF">2025-03-20T15:54:25Z</dcterms:created>
  <dcterms:modified xsi:type="dcterms:W3CDTF">2025-04-11T09:29:04Z</dcterms:modified>
</cp:coreProperties>
</file>