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59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0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56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84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5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31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363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4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90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63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4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451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810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269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300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72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77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758CCD-787E-4755-ABCA-01530F02CFD1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BBBDF8-AD7A-483D-9B77-E8FE338F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81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5271" y="2025133"/>
            <a:ext cx="7345281" cy="26161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0000"/>
                </a:solidFill>
                <a:effectLst/>
              </a:rPr>
              <a:t>Волонтерский центр </a:t>
            </a:r>
          </a:p>
          <a:p>
            <a:pPr algn="ctr"/>
            <a:r>
              <a:rPr lang="ru-RU" sz="2800" b="1" i="0" dirty="0" smtClean="0">
                <a:solidFill>
                  <a:srgbClr val="000000"/>
                </a:solidFill>
                <a:effectLst/>
              </a:rPr>
              <a:t>КЧР ГБПОО </a:t>
            </a:r>
          </a:p>
          <a:p>
            <a:pPr algn="ctr"/>
            <a:r>
              <a:rPr lang="ru-RU" sz="2800" b="1" i="0" dirty="0" smtClean="0">
                <a:solidFill>
                  <a:srgbClr val="000000"/>
                </a:solidFill>
                <a:effectLst/>
              </a:rPr>
              <a:t>«Аграрно-технологический колледж»</a:t>
            </a:r>
          </a:p>
          <a:p>
            <a:pPr algn="ctr"/>
            <a:endParaRPr lang="ru-RU" sz="2400" b="1" dirty="0" smtClean="0">
              <a:solidFill>
                <a:srgbClr val="0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0000"/>
                </a:solidFill>
              </a:rPr>
              <a:t>ПРОЕКТ:</a:t>
            </a:r>
            <a:endParaRPr lang="ru-RU" sz="2800" b="1" dirty="0">
              <a:solidFill>
                <a:srgbClr val="000000"/>
              </a:solidFill>
            </a:endParaRPr>
          </a:p>
          <a:p>
            <a:pPr algn="ctr"/>
            <a:r>
              <a:rPr lang="ru-RU" sz="2800" b="1" dirty="0" smtClean="0"/>
              <a:t>«</a:t>
            </a:r>
            <a:r>
              <a:rPr lang="ru-RU" sz="2800" b="1" dirty="0" err="1" smtClean="0"/>
              <a:t>Волонтерство</a:t>
            </a:r>
            <a:r>
              <a:rPr lang="ru-RU" sz="2800" b="1" dirty="0" smtClean="0"/>
              <a:t>: сила единства и поддержки»</a:t>
            </a:r>
            <a:endParaRPr lang="ru-RU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9" b="13730"/>
          <a:stretch/>
        </p:blipFill>
        <p:spPr>
          <a:xfrm>
            <a:off x="10095525" y="82378"/>
            <a:ext cx="2038098" cy="205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7974" y="3134393"/>
            <a:ext cx="10552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ctr">
              <a:spcAft>
                <a:spcPts val="0"/>
              </a:spcAft>
            </a:pPr>
            <a:endPara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90170" algn="ctr">
              <a:spcAft>
                <a:spcPts val="0"/>
              </a:spcAft>
            </a:pPr>
            <a:r>
              <a:rPr lang="ru-RU" b="1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начала пандемии </a:t>
            </a:r>
            <a:r>
              <a:rPr lang="en-US" b="1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COVID-19</a:t>
            </a:r>
            <a:r>
              <a:rPr lang="ru-RU" b="1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было принято решение о создании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Волонтерского центра </a:t>
            </a:r>
          </a:p>
          <a:p>
            <a:pPr indent="90170" algn="ctr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КЧР ГБПОО «Аграрно-технологический колледж», который возглавила </a:t>
            </a:r>
          </a:p>
          <a:p>
            <a:pPr indent="90170" algn="ctr"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заместитель директора по учебно-методической работе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Найманова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Белла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Азаматовна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9251" y="870047"/>
            <a:ext cx="10552671" cy="137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пандемии COVID-19 стало поворотным моментом в истории человечества, оказав значительное влияние на все сферы жизни. Общество и образовательные организации столкнулись с новыми вызовами, требующими быстрой адаптации и изменений. Пандемия также подчеркнула важность здоровья и безопасности.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 марта 2020 года ВОЗ объявила COVID-19 пандемией. Многие страны начали вводить строгие меры по ограничению передвижения, включая закрытие границ, карантин и социальное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дистанцирование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6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6921" y="2488839"/>
            <a:ext cx="9753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dirty="0" smtClean="0">
                <a:solidFill>
                  <a:srgbClr val="000000"/>
                </a:solidFill>
                <a:effectLst/>
              </a:rPr>
              <a:t>Цели: </a:t>
            </a:r>
          </a:p>
          <a:p>
            <a:r>
              <a:rPr lang="ru-RU" sz="1600" b="0" i="0" dirty="0" smtClean="0">
                <a:solidFill>
                  <a:srgbClr val="000000"/>
                </a:solidFill>
                <a:effectLst/>
              </a:rPr>
              <a:t>- Обеспечение помощи и поддержки местному населению в условиях пандемии.</a:t>
            </a:r>
          </a:p>
          <a:p>
            <a:r>
              <a:rPr lang="ru-RU" sz="1600" b="0" i="0" dirty="0" smtClean="0">
                <a:solidFill>
                  <a:srgbClr val="000000"/>
                </a:solidFill>
                <a:effectLst/>
              </a:rPr>
              <a:t>- Формирование у студентов навыков </a:t>
            </a:r>
            <a:r>
              <a:rPr lang="ru-RU" sz="1600" b="0" i="0" dirty="0" err="1" smtClean="0">
                <a:solidFill>
                  <a:srgbClr val="000000"/>
                </a:solidFill>
                <a:effectLst/>
              </a:rPr>
              <a:t>волонтерства</a:t>
            </a:r>
            <a:r>
              <a:rPr lang="ru-RU" sz="1600" b="0" i="0" dirty="0" smtClean="0">
                <a:solidFill>
                  <a:srgbClr val="000000"/>
                </a:solidFill>
                <a:effectLst/>
              </a:rPr>
              <a:t> и социальной ответственности. </a:t>
            </a:r>
          </a:p>
          <a:p>
            <a:pPr marL="285750" indent="-285750">
              <a:buFontTx/>
              <a:buChar char="-"/>
            </a:pPr>
            <a:r>
              <a:rPr lang="ru-RU" sz="1600" b="0" i="0" dirty="0" smtClean="0">
                <a:solidFill>
                  <a:srgbClr val="000000"/>
                </a:solidFill>
                <a:effectLst/>
              </a:rPr>
              <a:t>Создание платформы для организации и координации волонтерских инициатив. </a:t>
            </a:r>
          </a:p>
          <a:p>
            <a:r>
              <a:rPr lang="ru-RU" sz="1600" b="1" dirty="0" smtClean="0"/>
              <a:t>Задачи</a:t>
            </a:r>
            <a:r>
              <a:rPr lang="ru-RU" sz="1600" b="1" dirty="0"/>
              <a:t>: </a:t>
            </a:r>
          </a:p>
          <a:p>
            <a:r>
              <a:rPr lang="ru-RU" sz="1600" dirty="0" smtClean="0"/>
              <a:t>- Организация </a:t>
            </a:r>
            <a:r>
              <a:rPr lang="ru-RU" sz="1600" dirty="0"/>
              <a:t>волонтерских групп для оказания помощи нуждающимся. </a:t>
            </a:r>
            <a:endParaRPr lang="ru-RU" sz="1600" dirty="0" smtClean="0"/>
          </a:p>
          <a:p>
            <a:r>
              <a:rPr lang="ru-RU" sz="1600" dirty="0" smtClean="0"/>
              <a:t>- Проведение </a:t>
            </a:r>
            <a:r>
              <a:rPr lang="ru-RU" sz="1600" dirty="0"/>
              <a:t>информационных кампаний по профилактике COVID-19. </a:t>
            </a:r>
            <a:endParaRPr lang="ru-RU" sz="1600" dirty="0" smtClean="0"/>
          </a:p>
          <a:p>
            <a:r>
              <a:rPr lang="ru-RU" sz="1600" dirty="0" smtClean="0"/>
              <a:t>- Поддержка </a:t>
            </a:r>
            <a:r>
              <a:rPr lang="ru-RU" sz="1600" dirty="0" smtClean="0">
                <a:effectLst/>
                <a:ea typeface="Times New Roman" panose="02020603050405020304" pitchFamily="18" charset="0"/>
              </a:rPr>
              <a:t>социально не защищенных жителей Ногайского района</a:t>
            </a:r>
            <a:r>
              <a:rPr lang="ru-RU" sz="1600" dirty="0" smtClean="0"/>
              <a:t>, </a:t>
            </a:r>
            <a:r>
              <a:rPr lang="ru-RU" sz="1600" dirty="0"/>
              <a:t>находящихся в изоляции или карантине. </a:t>
            </a:r>
            <a:endParaRPr lang="ru-RU" sz="1600" dirty="0" smtClean="0"/>
          </a:p>
          <a:p>
            <a:r>
              <a:rPr lang="ru-RU" sz="1600" dirty="0" smtClean="0"/>
              <a:t>- Сотрудничество </a:t>
            </a:r>
            <a:r>
              <a:rPr lang="ru-RU" sz="1600" dirty="0"/>
              <a:t>с местными организациями и службами для реализации совместных проектов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26921" y="781922"/>
            <a:ext cx="9753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ctr"/>
            <a:r>
              <a:rPr lang="ru-RU" sz="2000" b="1" i="0" dirty="0" smtClean="0">
                <a:solidFill>
                  <a:srgbClr val="000000"/>
                </a:solidFill>
                <a:effectLst/>
              </a:rPr>
              <a:t>Цели и задачи: 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effectLst/>
                <a:ea typeface="Times New Roman" panose="02020603050405020304" pitchFamily="18" charset="0"/>
              </a:rPr>
              <a:t>Принимая во внимание большое количество социально не защищенных жителей Ногайского района Карачаево-Черкесской Республики, </a:t>
            </a:r>
            <a:r>
              <a:rPr lang="ru-RU" dirty="0" smtClean="0">
                <a:solidFill>
                  <a:srgbClr val="2C2D2E"/>
                </a:solidFill>
                <a:effectLst/>
                <a:ea typeface="Times New Roman" panose="02020603050405020304" pitchFamily="18" charset="0"/>
              </a:rPr>
              <a:t>волонтерский центр начал свою работу о поддержке таких жителей.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На момент создания волонтерского центра были обозначены следующие цели и задачи</a:t>
            </a:r>
            <a:endParaRPr lang="ru-RU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2697" y="5026752"/>
            <a:ext cx="9887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160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Волонтеры центра обеспечивали горячим питанием и продуктами многодетные, малоимущие семьи, престарелых и одиноких жителей Ногайского района Карачаево-Черкесской Республики, а также медиков, дежуривших на границе региона.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r>
              <a:rPr lang="ru-RU" sz="160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 же осуществлялось приобретение и доставка лекарственных средств.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52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289" y="724156"/>
            <a:ext cx="10737907" cy="712444"/>
          </a:xfrm>
        </p:spPr>
        <p:txBody>
          <a:bodyPr>
            <a:noAutofit/>
          </a:bodyPr>
          <a:lstStyle/>
          <a:p>
            <a:r>
              <a:rPr lang="ru-RU" sz="1400" dirty="0">
                <a:latin typeface="+mn-lt"/>
              </a:rPr>
              <a:t>Сначала специальной военной операции волонтерский центр активно включился в работу по оказанию шефской помощи </a:t>
            </a:r>
            <a:r>
              <a:rPr lang="ru-RU" sz="1400" dirty="0" smtClean="0">
                <a:latin typeface="+mn-lt"/>
              </a:rPr>
              <a:t>российским </a:t>
            </a:r>
            <a:r>
              <a:rPr lang="ru-RU" sz="1400" dirty="0">
                <a:latin typeface="+mn-lt"/>
              </a:rPr>
              <a:t>военным, находящимся в зоне СВО и их семьям, </a:t>
            </a:r>
            <a:r>
              <a:rPr lang="ru-RU" sz="1400" dirty="0" smtClean="0">
                <a:latin typeface="+mn-lt"/>
              </a:rPr>
              <a:t>а </a:t>
            </a:r>
            <a:r>
              <a:rPr lang="ru-RU" sz="1400" dirty="0">
                <a:latin typeface="+mn-lt"/>
              </a:rPr>
              <a:t>также жителям новых регионов.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С началом СВО волонтерский центр поставил перед собой новые цели и задачи. </a:t>
            </a:r>
            <a:endParaRPr lang="ru-RU" sz="14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52365" y="1396435"/>
            <a:ext cx="1881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ctr"/>
            <a:r>
              <a:rPr lang="ru-RU" b="1" i="0" dirty="0" smtClean="0">
                <a:solidFill>
                  <a:srgbClr val="000000"/>
                </a:solidFill>
                <a:effectLst/>
              </a:rPr>
              <a:t>Цели и задачи: </a:t>
            </a:r>
            <a:endParaRPr lang="ru-RU" b="1" i="0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87332" y="2931037"/>
            <a:ext cx="102261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Задачи </a:t>
            </a:r>
            <a:r>
              <a:rPr lang="ru-RU" sz="1400" b="1" dirty="0"/>
              <a:t>центра: </a:t>
            </a:r>
            <a:endParaRPr lang="ru-RU" sz="1400" b="1" dirty="0" smtClean="0"/>
          </a:p>
          <a:p>
            <a:r>
              <a:rPr lang="ru-RU" sz="1400" u="sng" dirty="0" smtClean="0"/>
              <a:t>Организация </a:t>
            </a:r>
            <a:r>
              <a:rPr lang="ru-RU" sz="1400" u="sng" dirty="0"/>
              <a:t>гуманитарной помощи </a:t>
            </a:r>
            <a:endParaRPr lang="ru-RU" sz="1400" dirty="0"/>
          </a:p>
          <a:p>
            <a:r>
              <a:rPr lang="ru-RU" sz="1400" dirty="0"/>
              <a:t>Сбор и распределение гуманитарных грузов, включая продукты питания, одежду, медикаменты и другие необходимые вещи для военнослужащих и их семей. </a:t>
            </a:r>
          </a:p>
          <a:p>
            <a:r>
              <a:rPr lang="ru-RU" sz="1400" u="sng" dirty="0"/>
              <a:t>Психологическая поддержка</a:t>
            </a:r>
            <a:endParaRPr lang="ru-RU" sz="1400" dirty="0"/>
          </a:p>
          <a:p>
            <a:r>
              <a:rPr lang="ru-RU" sz="1400" dirty="0"/>
              <a:t>Проведение консультаций и групп поддержки для семей военнослужащих, которые испытывают стресс и тревогу из-за отсутствия близких. </a:t>
            </a:r>
          </a:p>
          <a:p>
            <a:r>
              <a:rPr lang="ru-RU" sz="1400" u="sng" dirty="0"/>
              <a:t>Сотрудничество с местными организациями</a:t>
            </a:r>
            <a:endParaRPr lang="ru-RU" sz="1400" dirty="0"/>
          </a:p>
          <a:p>
            <a:r>
              <a:rPr lang="ru-RU" sz="1400" dirty="0"/>
              <a:t>Установление партнерских отношений с НКО, государственными учреждениями и бизнесом для совместной реализации программ поддержки</a:t>
            </a:r>
          </a:p>
          <a:p>
            <a:r>
              <a:rPr lang="ru-RU" sz="1400" u="sng" dirty="0"/>
              <a:t>Организация мероприятий</a:t>
            </a:r>
            <a:endParaRPr lang="ru-RU" sz="1400" dirty="0"/>
          </a:p>
          <a:p>
            <a:r>
              <a:rPr lang="ru-RU" sz="1400" dirty="0"/>
              <a:t>Проведение культурных и спортивных мероприятий для военнослужащих и их семей, направленных на укрепление духа сообщества и создание позитивной атмосферы. </a:t>
            </a:r>
          </a:p>
          <a:p>
            <a:r>
              <a:rPr lang="ru-RU" sz="1400" u="sng" dirty="0"/>
              <a:t>Сбор средств</a:t>
            </a:r>
            <a:endParaRPr lang="ru-RU" sz="1400" dirty="0"/>
          </a:p>
          <a:p>
            <a:r>
              <a:rPr lang="ru-RU" sz="1400" dirty="0"/>
              <a:t>Организация благотворительных акций и кампаний по сбору средств для финансирования программ и инициатив центра.</a:t>
            </a:r>
          </a:p>
          <a:p>
            <a:pPr marL="285750" indent="-285750">
              <a:buFontTx/>
              <a:buChar char="-"/>
            </a:pPr>
            <a:endParaRPr lang="ru-RU" sz="1400" b="0" i="0" dirty="0" smtClean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95632" y="1676672"/>
            <a:ext cx="108437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 smtClean="0">
                <a:solidFill>
                  <a:srgbClr val="000000"/>
                </a:solidFill>
                <a:effectLst/>
                <a:latin typeface="+mj-lt"/>
              </a:rPr>
              <a:t>Цели:</a:t>
            </a:r>
          </a:p>
          <a:p>
            <a:r>
              <a:rPr lang="ru-RU" sz="1400" b="0" i="0" dirty="0" smtClean="0">
                <a:solidFill>
                  <a:srgbClr val="000000"/>
                </a:solidFill>
                <a:effectLst/>
                <a:latin typeface="+mj-lt"/>
              </a:rPr>
              <a:t>- Оказание помощи военнослужащим и их семьям </a:t>
            </a:r>
          </a:p>
          <a:p>
            <a:r>
              <a:rPr lang="ru-RU" sz="1400" b="0" i="0" dirty="0" smtClean="0">
                <a:solidFill>
                  <a:srgbClr val="000000"/>
                </a:solidFill>
                <a:effectLst/>
                <a:latin typeface="+mj-lt"/>
              </a:rPr>
              <a:t>- Обеспечение необходимой поддержкой и ресурсами для военнослужащих, находящихся в зоне конфликта, и их семей, которые остаются дома. </a:t>
            </a:r>
          </a:p>
          <a:p>
            <a:r>
              <a:rPr lang="ru-RU" sz="1400" b="0" i="0" dirty="0" smtClean="0">
                <a:solidFill>
                  <a:srgbClr val="000000"/>
                </a:solidFill>
                <a:effectLst/>
                <a:latin typeface="+mj-lt"/>
              </a:rPr>
              <a:t>- Создание сообщества поддержки</a:t>
            </a:r>
          </a:p>
          <a:p>
            <a:pPr marL="285750" indent="-285750">
              <a:buFontTx/>
              <a:buChar char="-"/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+mj-lt"/>
              </a:rPr>
              <a:t>Формирование активного сообщества волонтеров, готовых оказывать помощь и поддержку военнослужащим и их семьям. </a:t>
            </a:r>
            <a:endParaRPr lang="ru-RU" sz="1400" b="0" i="0" dirty="0" smtClean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230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9070" y="845049"/>
            <a:ext cx="103796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В работе волонтерского центра задействованы более 200 студентов и 30 сотрудников. </a:t>
            </a:r>
            <a:endParaRPr lang="ru-RU" dirty="0" smtClean="0"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Сначала специальной военной операции волонтерский центр активно включился в работу по оказанию шефской помощи российским военным, находящимся в зоне СВО и их семьям, а также жителям новых регионов. </a:t>
            </a:r>
            <a:endParaRPr lang="ru-RU" dirty="0" smtClean="0"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endParaRPr lang="ru-RU" dirty="0" smtClean="0">
              <a:solidFill>
                <a:srgbClr val="2C2D2E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endParaRPr lang="ru-RU" dirty="0">
              <a:solidFill>
                <a:srgbClr val="2C2D2E"/>
              </a:solidFill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В преддверии Дня Защитника Отечества на базе колледжа  проведено мероприятие-встреча с родителями, женами и детьми 22 воинов, находящихся в зоне СВО. Каждой семье передали материальную помощь в размере 10 000 рублей. </a:t>
            </a:r>
            <a:endParaRPr lang="ru-RU" dirty="0" smtClean="0"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endParaRPr lang="ru-RU" dirty="0" smtClean="0">
              <a:solidFill>
                <a:srgbClr val="2C2D2E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endParaRPr lang="ru-RU" dirty="0">
              <a:solidFill>
                <a:srgbClr val="2C2D2E"/>
              </a:solidFill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endParaRPr lang="ru-RU" dirty="0" smtClean="0">
              <a:solidFill>
                <a:srgbClr val="2C2D2E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Ежемесячно в зону СВО отправляется гуманитарный 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груз (продукты питания, фрукты с собственного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 сада Аграрно-технологического колледжа, термобельё,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 специальная обувь, полевые аптечки, средства личной </a:t>
            </a:r>
          </a:p>
          <a:p>
            <a:pPr indent="90170" algn="just">
              <a:spcAft>
                <a:spcPts val="0"/>
              </a:spcAft>
            </a:pPr>
            <a:r>
              <a:rPr lang="ru-RU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гигиены и медикаменты).</a:t>
            </a:r>
            <a:endParaRPr lang="ru-RU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0" y="3088514"/>
            <a:ext cx="4547286" cy="2557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221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4486" y="3015047"/>
            <a:ext cx="54616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 algn="ctr">
              <a:spcAft>
                <a:spcPts val="0"/>
              </a:spcAft>
            </a:pPr>
            <a:r>
              <a:rPr lang="ru-RU" sz="2000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В 2020 году руководитель волонтерского центра Аграрно-технологического колледжа была награждена Грамотой и памятной медалью Президента Российской Федерации «За бескорыстный вклад в организацию Общероссийской акции взаимопомощи #</a:t>
            </a:r>
            <a:r>
              <a:rPr lang="ru-RU" sz="2000" dirty="0" err="1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МыВместе</a:t>
            </a:r>
            <a:r>
              <a:rPr lang="ru-RU" sz="2000" dirty="0" smtClean="0">
                <a:solidFill>
                  <a:srgbClr val="2C2D2E"/>
                </a:solidFill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7385" y="11169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03" y="2545491"/>
            <a:ext cx="3943809" cy="34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57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57385" y="11169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0389" y="2601535"/>
            <a:ext cx="43660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  <a:tabLst>
                <a:tab pos="18034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2023 году коллектив КЧР ГБПОО «Аграрно-технологический колледж» был награжден Благодарственным письмом Руководителя Исполкома Народного Фронта «За участие в сборе пожертвований для защитников Донбасса во время проведения Вооруженными Силами Российской Федерации специальной военной операции».</a:t>
            </a:r>
            <a:endParaRPr lang="ru-RU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32" y="1603288"/>
            <a:ext cx="2949705" cy="416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57385" y="11169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8627" y="2830379"/>
            <a:ext cx="40118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В 2024 году руководитель КЧР ГБПОО «Аграрно-технологический колледж» за оказываемую помощь и поддержку работы волонтёрского центра колледжа был награжден Нагрудным знаком «Народный Фронт. Всё для Победы»</a:t>
            </a:r>
            <a:endParaRPr lang="ru-RU" sz="2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23" y="2570205"/>
            <a:ext cx="4201715" cy="323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64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57385" y="11169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4443" y="3069277"/>
            <a:ext cx="41436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  <a:tabLst>
                <a:tab pos="180340" algn="l"/>
              </a:tabLs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2024 году Волонтерский центр КЧР ГБПОО «Аграрно-технологический колледж» стал победителем республиканского конкурса «Волонтер года-2024»! в двух номинациях: «Корпоративное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» и «Волонтер-медик»</a:t>
            </a:r>
            <a:endParaRPr lang="ru-RU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97" y="2479145"/>
            <a:ext cx="5805020" cy="32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06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57385" y="111690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707" y="1693904"/>
            <a:ext cx="3107705" cy="43916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01579" y="2636699"/>
            <a:ext cx="45060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  <a:tabLst>
                <a:tab pos="18034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2025 году коллектив и студенты  КЧР ГБПОО «Аграрно-технологический колледж» был награжден Благодарственным письмом Руководителя Исполкома Народного Фронта «За поддержку работы Благотворительного фонда «Народный Фронт. Всё для Победы» по оказанию помощи бойцам на передовой специальной военной операции и мирным жителям новых регионов России».</a:t>
            </a:r>
            <a:endParaRPr lang="ru-RU" sz="16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2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8000" y="70501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17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2C2D2E"/>
                </a:solidFill>
                <a:ea typeface="Times New Roman" panose="02020603050405020304" pitchFamily="18" charset="0"/>
              </a:rPr>
              <a:t>Результаты работы волонтерского центра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85101" y="1302773"/>
            <a:ext cx="99348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  <a:tabLst>
                <a:tab pos="180340" algn="l"/>
              </a:tabLs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За активную работу и оказываемую помощь волонтёрского центра КЧР ГБПОО «Аграрно-технологический колледж» руководитель центра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Найманова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Белла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Азаматовна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6 июля 2025г. была приглашена на Форум «Всё для Победы» Народного Фронта с участием Президента Российской Федерации, в составе делегации Карачаево-Черкесской Республики, который проходил в Национальной Центре Россия в г. Москве.</a:t>
            </a:r>
            <a:endParaRPr lang="ru-RU" sz="16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5760" y="2516082"/>
            <a:ext cx="2622014" cy="27333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6" y="2528072"/>
            <a:ext cx="2421924" cy="3229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4" b="7001"/>
          <a:stretch/>
        </p:blipFill>
        <p:spPr>
          <a:xfrm>
            <a:off x="5060781" y="2516082"/>
            <a:ext cx="2152817" cy="35340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80302" y="5249473"/>
            <a:ext cx="35587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tabLst>
                <a:tab pos="180340" algn="l"/>
              </a:tabLst>
            </a:pPr>
            <a:r>
              <a:rPr lang="ru-RU" sz="12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уководитель Исполкома Народного Фронта Кузнецов М.М., руководитель Регионального Исполкома Народного Фронта КЧР </a:t>
            </a:r>
            <a:r>
              <a:rPr lang="ru-RU" sz="1200" dirty="0" err="1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Каппушева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Л.И., р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уководитель Волонтерского центра колледжа </a:t>
            </a:r>
            <a:r>
              <a:rPr lang="ru-RU" sz="1200" dirty="0" err="1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Найманова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Б.А., </a:t>
            </a:r>
            <a:endParaRPr lang="ru-RU" sz="11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47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438" y="1039161"/>
            <a:ext cx="9778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0" i="0" dirty="0" smtClean="0">
                <a:solidFill>
                  <a:srgbClr val="000000"/>
                </a:solidFill>
                <a:effectLst/>
                <a:latin typeface="+mj-lt"/>
              </a:rPr>
              <a:t>Волонтерский центр КЧР ГБПОО «Аграрно-технологический колледж» играет важную роль в оказании помощи военнослужащим и их семьям, создавая условия для их поддержки и защиты. Центр стал платформой для объединения усилий волонтеров и общества в целом, направленных на решение актуальных проблем, с которыми сталкиваются военнослужащие и их близкие.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0577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130</TotalTime>
  <Words>875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Сначала специальной военной операции волонтерский центр активно включился в работу по оказанию шефской помощи российским военным, находящимся в зоне СВО и их семьям, а также жителям новых регионов.  С началом СВО волонтерский центр поставил перед собой новые цели и задачи.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12</cp:revision>
  <dcterms:created xsi:type="dcterms:W3CDTF">2025-07-16T11:54:17Z</dcterms:created>
  <dcterms:modified xsi:type="dcterms:W3CDTF">2025-07-16T14:05:04Z</dcterms:modified>
</cp:coreProperties>
</file>