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90" r:id="rId1"/>
  </p:sldMasterIdLst>
  <p:notesMasterIdLst>
    <p:notesMasterId r:id="rId7"/>
  </p:notesMasterIdLst>
  <p:sldIdLst>
    <p:sldId id="256" r:id="rId2"/>
    <p:sldId id="258" r:id="rId3"/>
    <p:sldId id="259" r:id="rId4"/>
    <p:sldId id="257" r:id="rId5"/>
    <p:sldId id="260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82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46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B05F10-38BC-491E-9596-561ADEDF5189}" type="datetimeFigureOut">
              <a:rPr lang="ru-RU" smtClean="0"/>
              <a:t>12.05.2025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A90D44-D587-4235-BF5B-DE01BBDDA8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66182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3D675-E450-4B46-AD97-7BBFF2E7BB22}" type="datetime1">
              <a:rPr lang="ru-RU" smtClean="0"/>
              <a:t>12.05.2025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9FCF55CF-97FC-40F1-B177-01BD4CC0AA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52884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C1D0F-3846-4B07-A870-2628D36A888A}" type="datetime1">
              <a:rPr lang="ru-RU" smtClean="0"/>
              <a:t>12.05.2025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F55CF-97FC-40F1-B177-01BD4CC0AA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05891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45A03-EB79-42B0-BB7F-A1D32E6FD908}" type="datetime1">
              <a:rPr lang="ru-RU" smtClean="0"/>
              <a:t>12.05.2025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9FCF55CF-97FC-40F1-B177-01BD4CC0AA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422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24BA1-40B6-4712-8FCB-47B187241F4E}" type="datetime1">
              <a:rPr lang="ru-RU" smtClean="0"/>
              <a:t>12.05.2025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F55CF-97FC-40F1-B177-01BD4CC0AA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54732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3BE40-AAA4-47F3-83ED-808D74F0CEE3}" type="datetime1">
              <a:rPr lang="ru-RU" smtClean="0"/>
              <a:t>12.05.2025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F55CF-97FC-40F1-B177-01BD4CC0AA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30025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3383F-1807-47FB-A573-F17C5607A069}" type="datetime1">
              <a:rPr lang="ru-RU" smtClean="0"/>
              <a:t>12.05.2025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F55CF-97FC-40F1-B177-01BD4CC0AA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22336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3B52D-03F5-4DAA-842C-B0AFD0677AFA}" type="datetime1">
              <a:rPr lang="ru-RU" smtClean="0"/>
              <a:t>12.05.2025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F55CF-97FC-40F1-B177-01BD4CC0AA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70696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B30D0-B49E-4F21-8005-85D5AE1B5F98}" type="datetime1">
              <a:rPr lang="ru-RU" smtClean="0"/>
              <a:t>12.05.2025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F55CF-97FC-40F1-B177-01BD4CC0AA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02089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9350F-3289-4501-ACF7-DCAF20352625}" type="datetime1">
              <a:rPr lang="ru-RU" smtClean="0"/>
              <a:t>12.05.2025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F55CF-97FC-40F1-B177-01BD4CC0AA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7206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6E397-BC44-47F9-B272-D5CD21A0F52B}" type="datetime1">
              <a:rPr lang="ru-RU" smtClean="0"/>
              <a:t>12.05.2025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9FCF55CF-97FC-40F1-B177-01BD4CC0AA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1451024"/>
      </p:ext>
    </p:extLst>
  </p:cSld>
  <p:clrMapOvr>
    <a:masterClrMapping/>
  </p:clrMapOvr>
  <p:hf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6E397-BC44-47F9-B272-D5CD21A0F52B}" type="datetime1">
              <a:rPr lang="ru-RU" smtClean="0"/>
              <a:t>12.05.2025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9FCF55CF-97FC-40F1-B177-01BD4CC0AA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0271199"/>
      </p:ext>
    </p:extLst>
  </p:cSld>
  <p:clrMapOvr>
    <a:masterClrMapping/>
  </p:clrMapOvr>
  <p:hf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6E397-BC44-47F9-B272-D5CD21A0F52B}" type="datetime1">
              <a:rPr lang="ru-RU" smtClean="0"/>
              <a:t>12.05.2025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9FCF55CF-97FC-40F1-B177-01BD4CC0AA8F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34206439"/>
      </p:ext>
    </p:extLst>
  </p:cSld>
  <p:clrMapOvr>
    <a:masterClrMapping/>
  </p:clrMapOvr>
  <p:hf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6E397-BC44-47F9-B272-D5CD21A0F52B}" type="datetime1">
              <a:rPr lang="ru-RU" smtClean="0"/>
              <a:t>12.05.2025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9FCF55CF-97FC-40F1-B177-01BD4CC0AA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7464425"/>
      </p:ext>
    </p:extLst>
  </p:cSld>
  <p:clrMapOvr>
    <a:masterClrMapping/>
  </p:clrMapOvr>
  <p:hf hd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6E397-BC44-47F9-B272-D5CD21A0F52B}" type="datetime1">
              <a:rPr lang="ru-RU" smtClean="0"/>
              <a:t>12.05.2025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F55CF-97FC-40F1-B177-01BD4CC0AA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3495889"/>
      </p:ext>
    </p:extLst>
  </p:cSld>
  <p:clrMapOvr>
    <a:masterClrMapping/>
  </p:clrMapOvr>
  <p:hf hd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6E397-BC44-47F9-B272-D5CD21A0F52B}" type="datetime1">
              <a:rPr lang="ru-RU" smtClean="0"/>
              <a:t>12.05.2025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F55CF-97FC-40F1-B177-01BD4CC0AA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7759386"/>
      </p:ext>
    </p:extLst>
  </p:cSld>
  <p:clrMapOvr>
    <a:masterClrMapping/>
  </p:clrMapOvr>
  <p:hf hd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11057-3E6C-4972-A71F-9992DDB692DB}" type="datetime1">
              <a:rPr lang="ru-RU" smtClean="0"/>
              <a:t>12.05.2025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F55CF-97FC-40F1-B177-01BD4CC0AA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80517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7B5FAC5-026D-4D2B-8817-4E1C906EDEE3}" type="datetime1">
              <a:rPr lang="ru-RU" smtClean="0"/>
              <a:t>12.05.2025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9FCF55CF-97FC-40F1-B177-01BD4CC0AA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98330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06E397-BC44-47F9-B272-D5CD21A0F52B}" type="datetime1">
              <a:rPr lang="ru-RU" smtClean="0"/>
              <a:t>12.05.2025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CF55CF-97FC-40F1-B177-01BD4CC0AA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700856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7786737-4AC2-C877-0F51-9E30F2CD1C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7489" y="1663801"/>
            <a:ext cx="8268830" cy="2387600"/>
          </a:xfrm>
        </p:spPr>
        <p:txBody>
          <a:bodyPr>
            <a:normAutofit/>
          </a:bodyPr>
          <a:lstStyle/>
          <a:p>
            <a:r>
              <a:rPr lang="ru-RU" sz="4400" dirty="0" smtClean="0"/>
              <a:t>Военная техника, переломившая ход войны  </a:t>
            </a:r>
            <a:endParaRPr lang="ru-RU" sz="44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9780F86C-C293-B7B0-0D5B-CF6E30ACD6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90813" y="4507250"/>
            <a:ext cx="10109598" cy="1004972"/>
          </a:xfrm>
        </p:spPr>
        <p:txBody>
          <a:bodyPr>
            <a:normAutofit fontScale="62500" lnSpcReduction="20000"/>
          </a:bodyPr>
          <a:lstStyle/>
          <a:p>
            <a:endParaRPr lang="ru-RU" dirty="0"/>
          </a:p>
          <a:p>
            <a:pPr algn="r"/>
            <a:r>
              <a:rPr lang="ru-RU" sz="3400" dirty="0"/>
              <a:t>Выполнил: </a:t>
            </a:r>
            <a:r>
              <a:rPr lang="ru-RU" sz="3400" dirty="0" smtClean="0"/>
              <a:t>воспитанник </a:t>
            </a:r>
            <a:r>
              <a:rPr lang="ru-RU" sz="3400" dirty="0" err="1" smtClean="0"/>
              <a:t>т.о</a:t>
            </a:r>
            <a:r>
              <a:rPr lang="ru-RU" sz="3400" dirty="0" smtClean="0"/>
              <a:t>. «Компьютерная графика»</a:t>
            </a:r>
            <a:r>
              <a:rPr lang="ru-RU" sz="3400" dirty="0"/>
              <a:t> </a:t>
            </a:r>
            <a:r>
              <a:rPr lang="ru-RU" sz="3400" dirty="0" err="1" smtClean="0"/>
              <a:t>Дробнов</a:t>
            </a:r>
            <a:r>
              <a:rPr lang="ru-RU" sz="3400" dirty="0" smtClean="0"/>
              <a:t> Захар</a:t>
            </a:r>
            <a:endParaRPr lang="ru-RU" sz="3400" dirty="0"/>
          </a:p>
          <a:p>
            <a:r>
              <a:rPr lang="ru-RU" sz="3400" dirty="0" smtClean="0"/>
              <a:t>Руководитель: педагог дополнительного образования Жданова А.Ю. </a:t>
            </a:r>
            <a:endParaRPr lang="ru-RU" sz="3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9B555E0-975A-681B-447C-291D4F9FAACD}"/>
              </a:ext>
            </a:extLst>
          </p:cNvPr>
          <p:cNvSpPr txBox="1"/>
          <p:nvPr/>
        </p:nvSpPr>
        <p:spPr>
          <a:xfrm>
            <a:off x="9372492" y="2857601"/>
            <a:ext cx="274113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dirty="0"/>
          </a:p>
          <a:p>
            <a:pPr algn="ctr">
              <a:buNone/>
            </a:pPr>
            <a:r>
              <a:rPr lang="ru-RU" sz="1800" dirty="0" smtClean="0">
                <a:effectLst/>
                <a:latin typeface="PT Astra Serif"/>
                <a:ea typeface="Times New Roman" panose="02020603050405020304" pitchFamily="18" charset="0"/>
                <a:cs typeface="PT Astra Serif"/>
              </a:rPr>
              <a:t>Разработка векторных объектов</a:t>
            </a:r>
            <a:endParaRPr lang="ru-RU" dirty="0">
              <a:latin typeface="PT Astra Serif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56FB9C13-4211-BCDD-B18B-1297129D2500}"/>
              </a:ext>
            </a:extLst>
          </p:cNvPr>
          <p:cNvSpPr txBox="1"/>
          <p:nvPr/>
        </p:nvSpPr>
        <p:spPr>
          <a:xfrm>
            <a:off x="5317454" y="6241344"/>
            <a:ext cx="47548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 smtClean="0"/>
              <a:t>Электросталь, 2025г</a:t>
            </a:r>
            <a:r>
              <a:rPr lang="ru-RU" dirty="0"/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14849" r="16178"/>
          <a:stretch/>
        </p:blipFill>
        <p:spPr>
          <a:xfrm>
            <a:off x="347106" y="202980"/>
            <a:ext cx="1543707" cy="167807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09B555E0-975A-681B-447C-291D4F9FAACD}"/>
              </a:ext>
            </a:extLst>
          </p:cNvPr>
          <p:cNvSpPr txBox="1"/>
          <p:nvPr/>
        </p:nvSpPr>
        <p:spPr>
          <a:xfrm>
            <a:off x="2224910" y="471726"/>
            <a:ext cx="868693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dirty="0"/>
          </a:p>
          <a:p>
            <a:pPr algn="ctr">
              <a:buNone/>
            </a:pPr>
            <a:r>
              <a:rPr lang="ru-RU" dirty="0">
                <a:latin typeface="PT Astra Serif"/>
                <a:ea typeface="Times New Roman" panose="02020603050405020304" pitchFamily="18" charset="0"/>
                <a:cs typeface="PT Astra Serif"/>
              </a:rPr>
              <a:t>Муниципальное образовательное учреждение дополнительного образования</a:t>
            </a:r>
          </a:p>
          <a:p>
            <a:pPr algn="ctr">
              <a:buNone/>
            </a:pPr>
            <a:r>
              <a:rPr lang="ru-RU" dirty="0">
                <a:latin typeface="PT Astra Serif"/>
                <a:ea typeface="Times New Roman" panose="02020603050405020304" pitchFamily="18" charset="0"/>
                <a:cs typeface="PT Astra Serif"/>
              </a:rPr>
              <a:t>«Центр дополнительного образования для детей»</a:t>
            </a:r>
            <a:endParaRPr lang="ru-RU" dirty="0">
              <a:latin typeface="PT Astra Serif"/>
            </a:endParaRPr>
          </a:p>
        </p:txBody>
      </p:sp>
    </p:spTree>
    <p:extLst>
      <p:ext uri="{BB962C8B-B14F-4D97-AF65-F5344CB8AC3E}">
        <p14:creationId xmlns:p14="http://schemas.microsoft.com/office/powerpoint/2010/main" val="12060254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1900DB49-F127-C295-9E0C-8B5889379A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9358785-28B6-33F5-91E9-333DB7EE77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БМ-13 «Катюша»</a:t>
            </a:r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A2D05ADE-47F3-B073-BAE4-3FEC54284F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F55CF-97FC-40F1-B177-01BD4CC0AA8F}" type="slidenum">
              <a:rPr lang="ru-RU" sz="1600" b="1" smtClean="0"/>
              <a:t>2</a:t>
            </a:fld>
            <a:endParaRPr lang="ru-RU" sz="1600" b="1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244893" y="2371707"/>
            <a:ext cx="5694353" cy="3599316"/>
          </a:xfrm>
        </p:spPr>
        <p:txBody>
          <a:bodyPr/>
          <a:lstStyle/>
          <a:p>
            <a:pPr algn="just"/>
            <a:r>
              <a:rPr lang="ru-RU" dirty="0"/>
              <a:t>БМ-13 — советская боевая машина реактивной артиллерии периода Второй мировой </a:t>
            </a:r>
            <a:r>
              <a:rPr lang="ru-RU" dirty="0" smtClean="0"/>
              <a:t>войны, </a:t>
            </a:r>
            <a:r>
              <a:rPr lang="ru-RU" dirty="0"/>
              <a:t>наиболее массовая советская боевая машина (БМ) этого класса. Наиболее широко известна под народным прозвищем «Катюша», солдаты нацистской Германии называли её «</a:t>
            </a:r>
            <a:r>
              <a:rPr lang="ru-RU" dirty="0" err="1"/>
              <a:t>орга́н</a:t>
            </a:r>
            <a:r>
              <a:rPr lang="ru-RU" dirty="0"/>
              <a:t> Сталина» из-за звука, издаваемого оперением ракет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3085" y="2551066"/>
            <a:ext cx="5450599" cy="3065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3819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1900DB49-F127-C295-9E0C-8B5889379A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9358785-28B6-33F5-91E9-333DB7EE77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БМ-13 «Катюша»</a:t>
            </a:r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A2D05ADE-47F3-B073-BAE4-3FEC54284F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F55CF-97FC-40F1-B177-01BD4CC0AA8F}" type="slidenum">
              <a:rPr lang="ru-RU" sz="1600" b="1" smtClean="0"/>
              <a:t>3</a:t>
            </a:fld>
            <a:endParaRPr lang="ru-RU" sz="1600" b="1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680321" y="1579892"/>
            <a:ext cx="10336021" cy="528247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 smtClean="0"/>
              <a:t>Визуализация (выполнена в векторной программе «</a:t>
            </a:r>
            <a:r>
              <a:rPr lang="en-US" dirty="0" smtClean="0"/>
              <a:t>Inkscape</a:t>
            </a:r>
            <a:r>
              <a:rPr lang="ru-RU" dirty="0" smtClean="0"/>
              <a:t>»)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9506" y="2213134"/>
            <a:ext cx="4790094" cy="4366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78666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8FD8A45-EB14-5A1F-BEC8-B2829B7339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Танк Т-34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0C3F97F-156E-AC59-CEC3-A346A2A5E7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5223" y="2110449"/>
            <a:ext cx="5476640" cy="4360019"/>
          </a:xfrm>
        </p:spPr>
        <p:txBody>
          <a:bodyPr>
            <a:normAutofit/>
          </a:bodyPr>
          <a:lstStyle/>
          <a:p>
            <a:pPr algn="just"/>
            <a:r>
              <a:rPr lang="ru-RU" dirty="0"/>
              <a:t>T-34 — советский средний танк периода Великой Отечественной войны, выпускался серийно с 1940 года. В течение 1942—1947 годов — основной танк РККА и ВС СССР до первой половины 1944 года, до поступления в войска его модификации Т-34-85.</a:t>
            </a:r>
          </a:p>
          <a:p>
            <a:pPr algn="just"/>
            <a:endParaRPr lang="ru-RU" dirty="0"/>
          </a:p>
          <a:p>
            <a:pPr algn="just"/>
            <a:r>
              <a:rPr lang="ru-RU" dirty="0"/>
              <a:t>Самый массовый танк Второй мировой войны и послевоенного времени.</a:t>
            </a:r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5D8A6A76-8BA8-9095-AF82-90946F2CB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F55CF-97FC-40F1-B177-01BD4CC0AA8F}" type="slidenum">
              <a:rPr lang="ru-RU" sz="1600" b="1" smtClean="0"/>
              <a:t>4</a:t>
            </a:fld>
            <a:endParaRPr lang="ru-RU" sz="1600" b="1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4692" y="2441666"/>
            <a:ext cx="6008914" cy="3380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7932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8FD8A45-EB14-5A1F-BEC8-B2829B7339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Танк Т-34</a:t>
            </a:r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5D8A6A76-8BA8-9095-AF82-90946F2CB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F55CF-97FC-40F1-B177-01BD4CC0AA8F}" type="slidenum">
              <a:rPr lang="ru-RU" sz="1600" b="1" smtClean="0"/>
              <a:t>5</a:t>
            </a:fld>
            <a:endParaRPr lang="ru-RU" sz="1600" b="1" dirty="0"/>
          </a:p>
        </p:txBody>
      </p:sp>
      <p:sp>
        <p:nvSpPr>
          <p:cNvPr id="6" name="Объект 5"/>
          <p:cNvSpPr txBox="1">
            <a:spLocks/>
          </p:cNvSpPr>
          <p:nvPr/>
        </p:nvSpPr>
        <p:spPr>
          <a:xfrm>
            <a:off x="680321" y="1579892"/>
            <a:ext cx="10336021" cy="5282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ru-RU" smtClean="0"/>
              <a:t>Визуализация (выполнена в векторной программе «</a:t>
            </a:r>
            <a:r>
              <a:rPr lang="en-US" smtClean="0"/>
              <a:t>Inkscape</a:t>
            </a:r>
            <a:r>
              <a:rPr lang="ru-RU" smtClean="0"/>
              <a:t>»)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70" b="4992"/>
          <a:stretch/>
        </p:blipFill>
        <p:spPr>
          <a:xfrm>
            <a:off x="2556300" y="2108139"/>
            <a:ext cx="6584061" cy="4539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3653035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Берлин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Берлин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Берлин</Template>
  <TotalTime>140</TotalTime>
  <Words>176</Words>
  <Application>Microsoft Office PowerPoint</Application>
  <PresentationFormat>Широкоэкранный</PresentationFormat>
  <Paragraphs>24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1" baseType="lpstr">
      <vt:lpstr>Arial</vt:lpstr>
      <vt:lpstr>Calibri</vt:lpstr>
      <vt:lpstr>PT Astra Serif</vt:lpstr>
      <vt:lpstr>Times New Roman</vt:lpstr>
      <vt:lpstr>Trebuchet MS</vt:lpstr>
      <vt:lpstr>Берлин</vt:lpstr>
      <vt:lpstr>Военная техника, переломившая ход войны  </vt:lpstr>
      <vt:lpstr>БМ-13 «Катюша»</vt:lpstr>
      <vt:lpstr>БМ-13 «Катюша»</vt:lpstr>
      <vt:lpstr>Танк Т-34</vt:lpstr>
      <vt:lpstr>Танк Т-34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Военная техника, переломившая ход в</dc:title>
  <dc:creator>petrov</dc:creator>
  <cp:lastModifiedBy>user</cp:lastModifiedBy>
  <cp:revision>8</cp:revision>
  <dcterms:created xsi:type="dcterms:W3CDTF">2025-04-18T17:25:25Z</dcterms:created>
  <dcterms:modified xsi:type="dcterms:W3CDTF">2025-05-12T15:51:40Z</dcterms:modified>
</cp:coreProperties>
</file>