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  <p:sldId id="270" r:id="rId5"/>
    <p:sldId id="263" r:id="rId6"/>
    <p:sldId id="272" r:id="rId7"/>
    <p:sldId id="258" r:id="rId8"/>
    <p:sldId id="276" r:id="rId9"/>
    <p:sldId id="262" r:id="rId10"/>
    <p:sldId id="261" r:id="rId11"/>
    <p:sldId id="260" r:id="rId12"/>
    <p:sldId id="259" r:id="rId13"/>
    <p:sldId id="264" r:id="rId14"/>
    <p:sldId id="267" r:id="rId15"/>
    <p:sldId id="268" r:id="rId16"/>
    <p:sldId id="273" r:id="rId17"/>
    <p:sldId id="274" r:id="rId18"/>
    <p:sldId id="275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anchor="t" anchorCtr="0">
            <a:prstTxWarp prst="textChevron">
              <a:avLst/>
            </a:prstTxWarp>
          </a:bodyPr>
          <a:lstStyle/>
          <a:p>
            <a:r>
              <a:rPr lang="ru-RU" b="1" i="1" dirty="0">
                <a:solidFill>
                  <a:srgbClr val="FFFF00"/>
                </a:solidFill>
                <a:latin typeface="Bookman Old Style" panose="02050604050505020204" pitchFamily="18" charset="0"/>
              </a:rPr>
              <a:t>Лето в детском саду. Оформление </a:t>
            </a:r>
            <a:r>
              <a:rPr lang="ru-RU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участка.</a:t>
            </a:r>
            <a:endParaRPr lang="ru-RU" b="1" i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149080"/>
            <a:ext cx="3920480" cy="1345704"/>
          </a:xfrm>
        </p:spPr>
        <p:txBody>
          <a:bodyPr>
            <a:noAutofit/>
          </a:bodyPr>
          <a:lstStyle/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Подготовили: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Ковальчук СВЕТЛАНА АНДРЕЕВНА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Кротова ЛОРА ВАЛЕНТИНОВНА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ГРУППА «ПУГОВКИ».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2024 год.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9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 smtClean="0">
                <a:solidFill>
                  <a:schemeClr val="bg1"/>
                </a:solidFill>
              </a:rPr>
              <a:t>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44216"/>
            <a:ext cx="8229600" cy="19008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различных направлений развития ребенка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летний оздоровительный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период.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26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374441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оборудовать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в соответствии с современными методическими рекомендациями по проведению летней оздоровительной работы с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детьми;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поддержать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положительный имидж д/с путем улучшения эстетического состояния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территории;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вовлечь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к реализации проекта по благоустройству озеленению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участка.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21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QJbReq9tK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714488"/>
            <a:ext cx="7000924" cy="3843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71538" y="357166"/>
            <a:ext cx="6143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 Водные </a:t>
            </a:r>
            <a:r>
              <a:rPr lang="ru-RU" sz="4400" b="1" dirty="0" smtClean="0">
                <a:solidFill>
                  <a:schemeClr val="bg1"/>
                </a:solidFill>
              </a:rPr>
              <a:t>процедуры</a:t>
            </a:r>
          </a:p>
          <a:p>
            <a:r>
              <a:rPr lang="ru-RU" sz="4400" b="1" dirty="0" smtClean="0">
                <a:solidFill>
                  <a:schemeClr val="bg1"/>
                </a:solidFill>
              </a:rPr>
              <a:t>             </a:t>
            </a:r>
            <a:r>
              <a:rPr lang="ru-RU" sz="4000" b="1" dirty="0" smtClean="0">
                <a:solidFill>
                  <a:schemeClr val="bg1"/>
                </a:solidFill>
              </a:rPr>
              <a:t>ОЗЕРО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процедуры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4250" y="14127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светит очень ярко,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Летом нам конечно жарко.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спасет нас от жары.</a:t>
            </a:r>
          </a:p>
        </p:txBody>
      </p:sp>
      <p:pic>
        <p:nvPicPr>
          <p:cNvPr id="7" name="Содержимое 6" descr="PyYNnzOIlj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95400"/>
            <a:ext cx="2971800" cy="3505200"/>
          </a:xfrm>
        </p:spPr>
      </p:pic>
      <p:pic>
        <p:nvPicPr>
          <p:cNvPr id="4" name="Picture 2" descr="t6E8sH71tY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1" y="3238500"/>
            <a:ext cx="3224306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6735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bGEL9V3vz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117231">
            <a:off x="728594" y="1153734"/>
            <a:ext cx="2740538" cy="318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9Lr7vrfhU8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5901" y="2438400"/>
            <a:ext cx="502749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76600" y="685799"/>
            <a:ext cx="411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    </a:t>
            </a:r>
            <a:r>
              <a:rPr lang="ru-RU" sz="4400" b="1" dirty="0" smtClean="0">
                <a:solidFill>
                  <a:schemeClr val="bg1"/>
                </a:solidFill>
              </a:rPr>
              <a:t>Уголок      уединения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уголок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19675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 красное приходит,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печали все уводит.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играем, веселимся,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лету снова мы стремимся.</a:t>
            </a:r>
          </a:p>
        </p:txBody>
      </p:sp>
      <p:pic>
        <p:nvPicPr>
          <p:cNvPr id="3" name="Picture 2" descr="9MezN2Lz3k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895600"/>
            <a:ext cx="3962400" cy="274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zJK29yF6tx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209800"/>
            <a:ext cx="404629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8452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HBo1Izodfs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6800"/>
            <a:ext cx="3412826" cy="2819399"/>
          </a:xfrm>
          <a:prstGeom prst="rect">
            <a:avLst/>
          </a:prstGeom>
          <a:noFill/>
        </p:spPr>
      </p:pic>
      <p:pic>
        <p:nvPicPr>
          <p:cNvPr id="1027" name="Picture 3" descr="aki4zslb6o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971800"/>
            <a:ext cx="444633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52" y="-24340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Зелёный уголок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35308" y="764704"/>
            <a:ext cx="20882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 – чудо, а не слово,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Всей земле оно знакомо.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цветочки зацветают,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 лете возвещают.</a:t>
            </a:r>
          </a:p>
        </p:txBody>
      </p:sp>
      <p:pic>
        <p:nvPicPr>
          <p:cNvPr id="1026" name="Picture 2" descr="mFiC5Ai0l1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143000"/>
            <a:ext cx="2322087" cy="19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ym4QNNwPFl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14800"/>
            <a:ext cx="3276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2ORua6bzPm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1" y="1428736"/>
            <a:ext cx="3302276" cy="222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KD_9w6Kgjf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3429000"/>
            <a:ext cx="2676153" cy="233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2006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конструирования и                  безопасности ПДД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119675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в игрушечной машине</a:t>
            </a:r>
          </a:p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Руль, колеса и капот,</a:t>
            </a:r>
          </a:p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заправимся бензином</a:t>
            </a:r>
          </a:p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отправимся вперед</a:t>
            </a: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уже за светофором</a:t>
            </a:r>
          </a:p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внимательно следим:</a:t>
            </a:r>
          </a:p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Едем - только на зеленый,</a:t>
            </a:r>
          </a:p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на красный свет - стоим</a:t>
            </a: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eCsI00Ft2h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657600"/>
            <a:ext cx="2976619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ncYXUvFI3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2819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9377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3928" y="40464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 красное пришло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землю припекло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 очень жаркое,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летом яркое.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3790256" cy="14099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отдыха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jDzpKBP4o4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12064"/>
            <a:ext cx="5562600" cy="412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241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" y="-9939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творчества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141277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садике любимом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прогулку ходим,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тут лепим, мастерим,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Хороводы водим.</a:t>
            </a:r>
          </a:p>
        </p:txBody>
      </p:sp>
      <p:pic>
        <p:nvPicPr>
          <p:cNvPr id="5122" name="Picture 2" descr="_QPLooEYKL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00174"/>
            <a:ext cx="2438400" cy="215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sKeL7hItQh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3071810"/>
            <a:ext cx="2857520" cy="3269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V4b9mXC1Xj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3357563"/>
            <a:ext cx="218969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1520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433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</a:t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 активности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126876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здоровье укрепляем, 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спорте побеждаем. 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знают все на свете, 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родители и дети. 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сильны, крепки, здоровы, 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для подвигов готовы! </a:t>
            </a:r>
          </a:p>
        </p:txBody>
      </p:sp>
      <p:pic>
        <p:nvPicPr>
          <p:cNvPr id="6146" name="Picture 2" descr="7t5DhX3-0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C2XQvpEIF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581400"/>
            <a:ext cx="4716829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72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экспериментов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1920" y="1124744"/>
            <a:ext cx="4248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Федя замок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 ловко,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Настя торт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печёт ведёрком.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Здесь,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саду на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часок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детей собрал песок!</a:t>
            </a:r>
          </a:p>
        </p:txBody>
      </p:sp>
      <p:pic>
        <p:nvPicPr>
          <p:cNvPr id="7170" name="Picture 2" descr="E5reGxscEI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971800"/>
            <a:ext cx="431108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1694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Летний театр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12776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можем в театр поиграть,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лишь куклы в руки взять.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тех кукол так занятна,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показывать спектакль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очень приятно!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 flipH="1" flipV="1">
            <a:off x="8686800" y="6126163"/>
            <a:ext cx="457200" cy="350837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8194" name="Picture 2" descr="Kyz9xH0xb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219200"/>
            <a:ext cx="3813935" cy="214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iOPjbD6zsT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505200"/>
            <a:ext cx="4267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4192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Ip9-N1RY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3851898" cy="381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Y5YtJG_gSE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057400"/>
            <a:ext cx="5257827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e4bfL6xbD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4343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438400" y="457200"/>
            <a:ext cx="6120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ОФОРМЛЕНИЕ ВЕРАНДЫ «СКАЗКА ДЕТЯМ»!!!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43" name="Picture 3" descr="xauADnbXv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858066"/>
            <a:ext cx="4648200" cy="261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0BU93w6Xc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0"/>
            <a:ext cx="41910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qRm3meSHuSY"/>
          <p:cNvPicPr>
            <a:picLocks noChangeAspect="1" noChangeArrowheads="1"/>
          </p:cNvPicPr>
          <p:nvPr/>
        </p:nvPicPr>
        <p:blipFill>
          <a:blip r:embed="rId3" cstate="print"/>
          <a:srcRect r="2941" b="25773"/>
          <a:stretch>
            <a:fillRect/>
          </a:stretch>
        </p:blipFill>
        <p:spPr bwMode="auto">
          <a:xfrm>
            <a:off x="5410200" y="2057400"/>
            <a:ext cx="2514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905000"/>
            <a:ext cx="7778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СПАСИБО ЗА ВНИМАНИЕ!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xmlns="" val="2379739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131</Words>
  <Application>Microsoft Office PowerPoint</Application>
  <PresentationFormat>Экран (4:3)</PresentationFormat>
  <Paragraphs>43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Лето в детском саду. Оформление участка.</vt:lpstr>
      <vt:lpstr>Цель:</vt:lpstr>
      <vt:lpstr>Задачи:</vt:lpstr>
      <vt:lpstr>Слайд 4</vt:lpstr>
      <vt:lpstr>Водные процедуры</vt:lpstr>
      <vt:lpstr>Слайд 6</vt:lpstr>
      <vt:lpstr>Игровой уголок</vt:lpstr>
      <vt:lpstr>Слайд 8</vt:lpstr>
      <vt:lpstr>Зелёный уголок</vt:lpstr>
      <vt:lpstr>Уголок конструирования и                  безопасности ПДД</vt:lpstr>
      <vt:lpstr>Уголок отдыха</vt:lpstr>
      <vt:lpstr>Уголок творчества</vt:lpstr>
      <vt:lpstr>Уголок  двигательной активности</vt:lpstr>
      <vt:lpstr>Уголок экспериментов</vt:lpstr>
      <vt:lpstr>Летний театр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Наталья</dc:creator>
  <cp:lastModifiedBy>Acer</cp:lastModifiedBy>
  <cp:revision>41</cp:revision>
  <dcterms:created xsi:type="dcterms:W3CDTF">2014-10-18T05:16:54Z</dcterms:created>
  <dcterms:modified xsi:type="dcterms:W3CDTF">2024-08-28T16:44:43Z</dcterms:modified>
</cp:coreProperties>
</file>