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84" r:id="rId2"/>
    <p:sldId id="371" r:id="rId3"/>
    <p:sldId id="388" r:id="rId4"/>
    <p:sldId id="389" r:id="rId5"/>
    <p:sldId id="390" r:id="rId6"/>
    <p:sldId id="391" r:id="rId7"/>
    <p:sldId id="392" r:id="rId8"/>
    <p:sldId id="395" r:id="rId9"/>
    <p:sldId id="396" r:id="rId10"/>
    <p:sldId id="398" r:id="rId11"/>
    <p:sldId id="402" r:id="rId12"/>
    <p:sldId id="401" r:id="rId13"/>
    <p:sldId id="400" r:id="rId14"/>
    <p:sldId id="404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1C94A4-E93F-446B-BFA5-7F662386FC2E}" v="604" dt="2023-06-07T16:46:48.9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38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133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03645-DCFE-47FC-8A66-F9A45A42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1150" y="1247140"/>
            <a:ext cx="7891760" cy="3450844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D509FA-7BD7-4D45-998F-0E43038F1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1150" y="4818126"/>
            <a:ext cx="7891760" cy="126898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03A0B2-4A2F-D846-A5E6-FB7CB9A031F7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573F1D-73A7-FB41-BCAD-FC9AA7DEF4F5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FA51C-E4FE-4BF2-A2DD-E32DE57D8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1449AA12-8195-4182-A7AC-2E7E59DFBDAF}" type="datetimeFigureOut">
              <a:rPr lang="en-US" smtClean="0"/>
              <a:pPr algn="r"/>
              <a:t>7/10/2025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438448-FC2D-4A2F-B7C0-04AC50311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B07C67E-EAD9-47D8-9559-4E091BC03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43714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C5DD8-8608-4B55-96D8-0AB848C02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3CC0B-7B21-422D-937D-FBD49EE93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0EAFA-89BC-43E9-8EB9-B6B3CD136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50944-70C2-487F-A102-58CDFB94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7B7B8-A972-455E-9D8C-9B8026A53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CC95119-6D9D-3542-9E0E-4171B33DC9CA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FC92F19-7317-314C-81B7-43B8B687F4E4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98595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087F2-AA0E-4F0C-9AD6-23530215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1150" y="1251674"/>
            <a:ext cx="7891760" cy="2914688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37807-96B8-4061-A845-1287216BF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21150" y="4818126"/>
            <a:ext cx="7891760" cy="127152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AF346-9503-4767-BCB4-84B823E27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9605B-A39D-4BEE-B46F-16CF13FA0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5834A-942D-410B-A430-43F9E01FC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D199D5-C485-D449-9804-F755E0907B51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90D1A7-C550-2540-86C9-EB0FB2EB2E71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509098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FCAD2-C321-4E81-AEBE-696A90E2D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20CD1-0E09-4415-911C-0F5B7341DD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87709" y="2160016"/>
            <a:ext cx="4425437" cy="39270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963EDD-031A-49CA-9130-067550BD0D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8963" y="2160016"/>
            <a:ext cx="4425437" cy="39270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08E79-A0BE-49F3-AE92-7EE5CC78F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8B87C-BF1E-47CF-9A4E-FD4BE32C0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C06E71-46F6-469C-A9CA-E707EBE51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2659F6-6B3B-A545-A45F-FAD238210D47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0637F8-15DE-2240-8BF8-D6E57A337B1A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484407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3B26D-64DE-4314-8BD2-25FD618FB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056" y="457200"/>
            <a:ext cx="9521854" cy="15544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D77613-5CEE-4B05-A937-CD43EAAAB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1057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3E4779-3B5A-4993-9C7F-FB19F1633F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91056" y="2988998"/>
            <a:ext cx="4425697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1081A-685C-4C18-9AE9-425106A02F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87214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80F424-FE3A-4B7D-B60C-7AEA2118A5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87214" y="2988998"/>
            <a:ext cx="4425696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4D2A96-CD7D-41BC-BDBE-5E29B7C0B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1471D-6DDE-4E56-84E9-48136966A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A3F451-CF28-4F57-B844-52A665440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1FA03E-7A83-AB41-BB4B-25B04946559A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702630-3C98-A142-9D04-1D852974DC2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842921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22D7A-4502-49C3-BAFB-6D46F7A2E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AB67EE-A167-43D1-9C58-7B736CF28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5605B7-599B-450E-9E8D-2A9AE3F3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5BD2B1-8C5F-430B-A0F2-CD5281AB7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BA877B-B45A-BD48-8FC8-E752E7D7174F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F3343D-2AFA-B544-B40A-315F5EC680B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770925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308016-71BA-4CD3-918D-51613F7F4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B24F46-0425-47C6-9FFB-F69AFFFE8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E7A99-1593-4189-A514-8209CC32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C15DFD-AB97-AB43-A6C9-2808708C91B4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05BA89-ECA6-2247-ABBB-3C67160202E9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877919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E933B-3FC6-4B08-9FBE-2DD48307A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2" y="455362"/>
            <a:ext cx="4043440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FBD4A-4514-4DCE-8F18-914DF3F4E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1232" y="565151"/>
            <a:ext cx="5358384" cy="552196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18C85-0675-4202-B796-3527668549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2" y="2039874"/>
            <a:ext cx="4043440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079E5-F934-4D04-866F-F7CB5B08A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05FC94-7915-439A-B937-F02D1BB03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B69B19-4156-4584-B1DC-4F42F200B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1B6031-8ABE-F648-8E05-3D08D0D54B53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ABD855-35E6-BE4F-8B03-FD12DDB32E10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806408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E1F3B-090C-4BB5-84BE-8ED0FC59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1" y="455362"/>
            <a:ext cx="4043436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97C49E-9426-4B24-B2A7-C54B89DA60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1232" y="565150"/>
            <a:ext cx="5355607" cy="55226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7F011-0A5F-44E9-88CD-C95A33351B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1" y="2039874"/>
            <a:ext cx="4043436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721C85-27BB-4533-A21B-C379FE03A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18850-01F1-4247-9BFD-1DDC5DDDC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B365A9-4C28-480F-B370-2DFF234B7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0EAFF3-0A84-F84B-90E4-A596F00B3DC2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392559-3C15-B249-93C9-B0F7E9E5DDD8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373759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C53B0-59B2-4B39-93E0-DCFBB932C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525200" cy="15504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8C5F7B-98AC-425B-80BD-6C6F3032D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2160016"/>
            <a:ext cx="9525200" cy="392615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8C2EE-2433-424A-878C-24514FF5D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EFD20-ADE2-40F3-A071-6D1E97F8F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7D1D5-5E92-48E1-9475-EC122D3FE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FCF945-5CF3-5542-A36A-9CBB738E735E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7D61B-66C5-4341-8F2D-129A9E4D8283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198719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47FBCF-6EDB-4883-92D4-612F4D1C55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6380" y="565149"/>
            <a:ext cx="2266530" cy="56118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9D2DF8-B588-416F-AA11-9F3A0DDE67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565149"/>
            <a:ext cx="7088929" cy="56118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F7B1D-405D-4EE7-9A23-3F21916C9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B9304-686C-431A-8E7F-D9DD19F4D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A240B-DB2E-46ED-8AC6-744B2C1C7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275F2C-778B-864A-8379-6D0726B18FDC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0051C8-76B3-384B-BCF1-60BB80301FCD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51753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7ACD69-D2F4-4938-B590-C41404901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62BD4-BA0F-4CA4-BAE3-DF2B5087C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7710" y="2160016"/>
            <a:ext cx="9486690" cy="3926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0B2FEE-249E-42F1-94D8-A8C0759EF4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18632" y="6292850"/>
            <a:ext cx="30942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9AA12-8195-4182-A7AC-2E7E59DFBDAF}" type="datetimeFigureOut">
              <a:rPr lang="en-US" smtClean="0"/>
              <a:pPr/>
              <a:t>7/10/2025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0C617-A890-4920-83B0-143C03349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711" y="62928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1B4F1-B06B-4BBE-BFFF-C0B386E244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9574" y="6292850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FC975-2FD7-44A5-9E78-ECBA461560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525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ransition spd="slow">
    <p:wipe/>
  </p:transition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8">
            <a:extLst>
              <a:ext uri="{FF2B5EF4-FFF2-40B4-BE49-F238E27FC236}">
                <a16:creationId xmlns:a16="http://schemas.microsoft.com/office/drawing/2014/main" id="{2D03A0B2-4A2F-D846-A5E6-FB7CB9A031F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7F573F1D-73A7-FB41-BCAD-FC9AA7DEF4F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 useBgFill="1">
        <p:nvSpPr>
          <p:cNvPr id="23" name="Rectangle 12">
            <a:extLst>
              <a:ext uri="{FF2B5EF4-FFF2-40B4-BE49-F238E27FC236}">
                <a16:creationId xmlns:a16="http://schemas.microsoft.com/office/drawing/2014/main" id="{A88F843D-1C1B-C740-AC27-E3238D0F5F4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">
            <a:extLst>
              <a:ext uri="{FF2B5EF4-FFF2-40B4-BE49-F238E27FC236}">
                <a16:creationId xmlns:a16="http://schemas.microsoft.com/office/drawing/2014/main" id="{44037D61-FFBD-0342-90C5-D1AD7C899B4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02095"/>
            <a:ext cx="12188949" cy="2190751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/>
            <a:endParaRPr sz="2600" cap="all" dirty="0">
              <a:solidFill>
                <a:srgbClr val="FFFFFF"/>
              </a:solidFill>
              <a:sym typeface="Avenir Next"/>
            </a:endParaRPr>
          </a:p>
        </p:txBody>
      </p:sp>
      <p:sp>
        <p:nvSpPr>
          <p:cNvPr id="26" name="Rectangle 16">
            <a:extLst>
              <a:ext uri="{FF2B5EF4-FFF2-40B4-BE49-F238E27FC236}">
                <a16:creationId xmlns:a16="http://schemas.microsoft.com/office/drawing/2014/main" id="{D5B0F748-7FA7-4DDF-89A3-7F1D8EE1F7C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58144" y="-1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1903E872-C07A-4030-B584-D321D40CABB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26850" y="1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8" descr="https://sun9-58.userapi.com/c841328/v841328403/22bf7/5htTz1Z8Dn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8" r="23977"/>
          <a:stretch/>
        </p:blipFill>
        <p:spPr bwMode="auto">
          <a:xfrm>
            <a:off x="0" y="0"/>
            <a:ext cx="12191999" cy="685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54" y="0"/>
            <a:ext cx="5095391" cy="68579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777" y="-5"/>
            <a:ext cx="4540241" cy="6854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50756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8">
            <a:extLst>
              <a:ext uri="{FF2B5EF4-FFF2-40B4-BE49-F238E27FC236}">
                <a16:creationId xmlns:a16="http://schemas.microsoft.com/office/drawing/2014/main" id="{2D03A0B2-4A2F-D846-A5E6-FB7CB9A031F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7F573F1D-73A7-FB41-BCAD-FC9AA7DEF4F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 useBgFill="1">
        <p:nvSpPr>
          <p:cNvPr id="23" name="Rectangle 12">
            <a:extLst>
              <a:ext uri="{FF2B5EF4-FFF2-40B4-BE49-F238E27FC236}">
                <a16:creationId xmlns:a16="http://schemas.microsoft.com/office/drawing/2014/main" id="{A88F843D-1C1B-C740-AC27-E3238D0F5F4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">
            <a:extLst>
              <a:ext uri="{FF2B5EF4-FFF2-40B4-BE49-F238E27FC236}">
                <a16:creationId xmlns:a16="http://schemas.microsoft.com/office/drawing/2014/main" id="{44037D61-FFBD-0342-90C5-D1AD7C899B4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02095"/>
            <a:ext cx="12188949" cy="2190751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/>
            <a:endParaRPr sz="2600" cap="all" dirty="0">
              <a:solidFill>
                <a:srgbClr val="FFFFFF"/>
              </a:solidFill>
              <a:sym typeface="Avenir Next"/>
            </a:endParaRPr>
          </a:p>
        </p:txBody>
      </p:sp>
      <p:sp>
        <p:nvSpPr>
          <p:cNvPr id="26" name="Rectangle 16">
            <a:extLst>
              <a:ext uri="{FF2B5EF4-FFF2-40B4-BE49-F238E27FC236}">
                <a16:creationId xmlns:a16="http://schemas.microsoft.com/office/drawing/2014/main" id="{D5B0F748-7FA7-4DDF-89A3-7F1D8EE1F7C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58144" y="-1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1903E872-C07A-4030-B584-D321D40CABB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26850" y="1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8" descr="https://sun9-58.userapi.com/c841328/v841328403/22bf7/5htTz1Z8Dn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8" r="23977"/>
          <a:stretch/>
        </p:blipFill>
        <p:spPr bwMode="auto">
          <a:xfrm>
            <a:off x="0" y="0"/>
            <a:ext cx="12191999" cy="685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83" y="10394"/>
            <a:ext cx="5138671" cy="6847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236" y="0"/>
            <a:ext cx="4819132" cy="68579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82707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8">
            <a:extLst>
              <a:ext uri="{FF2B5EF4-FFF2-40B4-BE49-F238E27FC236}">
                <a16:creationId xmlns:a16="http://schemas.microsoft.com/office/drawing/2014/main" id="{2D03A0B2-4A2F-D846-A5E6-FB7CB9A031F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7F573F1D-73A7-FB41-BCAD-FC9AA7DEF4F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 useBgFill="1">
        <p:nvSpPr>
          <p:cNvPr id="23" name="Rectangle 12">
            <a:extLst>
              <a:ext uri="{FF2B5EF4-FFF2-40B4-BE49-F238E27FC236}">
                <a16:creationId xmlns:a16="http://schemas.microsoft.com/office/drawing/2014/main" id="{A88F843D-1C1B-C740-AC27-E3238D0F5F4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">
            <a:extLst>
              <a:ext uri="{FF2B5EF4-FFF2-40B4-BE49-F238E27FC236}">
                <a16:creationId xmlns:a16="http://schemas.microsoft.com/office/drawing/2014/main" id="{44037D61-FFBD-0342-90C5-D1AD7C899B4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02095"/>
            <a:ext cx="12188949" cy="2190751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/>
            <a:endParaRPr sz="2600" cap="all" dirty="0">
              <a:solidFill>
                <a:srgbClr val="FFFFFF"/>
              </a:solidFill>
              <a:sym typeface="Avenir Next"/>
            </a:endParaRPr>
          </a:p>
        </p:txBody>
      </p:sp>
      <p:sp>
        <p:nvSpPr>
          <p:cNvPr id="26" name="Rectangle 16">
            <a:extLst>
              <a:ext uri="{FF2B5EF4-FFF2-40B4-BE49-F238E27FC236}">
                <a16:creationId xmlns:a16="http://schemas.microsoft.com/office/drawing/2014/main" id="{D5B0F748-7FA7-4DDF-89A3-7F1D8EE1F7C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58144" y="-1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1903E872-C07A-4030-B584-D321D40CABB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26850" y="1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8" descr="https://sun9-58.userapi.com/c841328/v841328403/22bf7/5htTz1Z8Dn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8" r="23977"/>
          <a:stretch/>
        </p:blipFill>
        <p:spPr bwMode="auto">
          <a:xfrm>
            <a:off x="0" y="0"/>
            <a:ext cx="12191999" cy="685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76" y="-5034"/>
            <a:ext cx="5156349" cy="68630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286" y="-5034"/>
            <a:ext cx="463430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649116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8">
            <a:extLst>
              <a:ext uri="{FF2B5EF4-FFF2-40B4-BE49-F238E27FC236}">
                <a16:creationId xmlns:a16="http://schemas.microsoft.com/office/drawing/2014/main" id="{2D03A0B2-4A2F-D846-A5E6-FB7CB9A031F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7F573F1D-73A7-FB41-BCAD-FC9AA7DEF4F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 useBgFill="1">
        <p:nvSpPr>
          <p:cNvPr id="23" name="Rectangle 12">
            <a:extLst>
              <a:ext uri="{FF2B5EF4-FFF2-40B4-BE49-F238E27FC236}">
                <a16:creationId xmlns:a16="http://schemas.microsoft.com/office/drawing/2014/main" id="{A88F843D-1C1B-C740-AC27-E3238D0F5F4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">
            <a:extLst>
              <a:ext uri="{FF2B5EF4-FFF2-40B4-BE49-F238E27FC236}">
                <a16:creationId xmlns:a16="http://schemas.microsoft.com/office/drawing/2014/main" id="{44037D61-FFBD-0342-90C5-D1AD7C899B4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02095"/>
            <a:ext cx="12188949" cy="2190751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/>
            <a:endParaRPr sz="2600" cap="all" dirty="0">
              <a:solidFill>
                <a:srgbClr val="FFFFFF"/>
              </a:solidFill>
              <a:sym typeface="Avenir Next"/>
            </a:endParaRPr>
          </a:p>
        </p:txBody>
      </p:sp>
      <p:sp>
        <p:nvSpPr>
          <p:cNvPr id="26" name="Rectangle 16">
            <a:extLst>
              <a:ext uri="{FF2B5EF4-FFF2-40B4-BE49-F238E27FC236}">
                <a16:creationId xmlns:a16="http://schemas.microsoft.com/office/drawing/2014/main" id="{D5B0F748-7FA7-4DDF-89A3-7F1D8EE1F7C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58144" y="-1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1903E872-C07A-4030-B584-D321D40CABB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26850" y="1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8" descr="https://sun9-58.userapi.com/c841328/v841328403/22bf7/5htTz1Z8Dn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8" r="23977"/>
          <a:stretch/>
        </p:blipFill>
        <p:spPr bwMode="auto">
          <a:xfrm>
            <a:off x="0" y="0"/>
            <a:ext cx="12191999" cy="685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61" y="-7"/>
            <a:ext cx="489762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972" y="-7"/>
            <a:ext cx="4820194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857744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8">
            <a:extLst>
              <a:ext uri="{FF2B5EF4-FFF2-40B4-BE49-F238E27FC236}">
                <a16:creationId xmlns:a16="http://schemas.microsoft.com/office/drawing/2014/main" id="{2D03A0B2-4A2F-D846-A5E6-FB7CB9A031F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7F573F1D-73A7-FB41-BCAD-FC9AA7DEF4F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 useBgFill="1">
        <p:nvSpPr>
          <p:cNvPr id="23" name="Rectangle 12">
            <a:extLst>
              <a:ext uri="{FF2B5EF4-FFF2-40B4-BE49-F238E27FC236}">
                <a16:creationId xmlns:a16="http://schemas.microsoft.com/office/drawing/2014/main" id="{A88F843D-1C1B-C740-AC27-E3238D0F5F4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">
            <a:extLst>
              <a:ext uri="{FF2B5EF4-FFF2-40B4-BE49-F238E27FC236}">
                <a16:creationId xmlns:a16="http://schemas.microsoft.com/office/drawing/2014/main" id="{44037D61-FFBD-0342-90C5-D1AD7C899B4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02095"/>
            <a:ext cx="12188949" cy="2190751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/>
            <a:endParaRPr sz="2600" cap="all" dirty="0">
              <a:solidFill>
                <a:srgbClr val="FFFFFF"/>
              </a:solidFill>
              <a:sym typeface="Avenir Next"/>
            </a:endParaRPr>
          </a:p>
        </p:txBody>
      </p:sp>
      <p:sp>
        <p:nvSpPr>
          <p:cNvPr id="26" name="Rectangle 16">
            <a:extLst>
              <a:ext uri="{FF2B5EF4-FFF2-40B4-BE49-F238E27FC236}">
                <a16:creationId xmlns:a16="http://schemas.microsoft.com/office/drawing/2014/main" id="{D5B0F748-7FA7-4DDF-89A3-7F1D8EE1F7C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58144" y="-1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1903E872-C07A-4030-B584-D321D40CABB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26850" y="1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8" descr="https://sun9-58.userapi.com/c841328/v841328403/22bf7/5htTz1Z8Dn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8" r="23977"/>
          <a:stretch/>
        </p:blipFill>
        <p:spPr bwMode="auto">
          <a:xfrm>
            <a:off x="0" y="0"/>
            <a:ext cx="12191999" cy="685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83" y="0"/>
            <a:ext cx="5018558" cy="6856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047" y="-5"/>
            <a:ext cx="5582769" cy="6856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55431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8">
            <a:extLst>
              <a:ext uri="{FF2B5EF4-FFF2-40B4-BE49-F238E27FC236}">
                <a16:creationId xmlns:a16="http://schemas.microsoft.com/office/drawing/2014/main" id="{2D03A0B2-4A2F-D846-A5E6-FB7CB9A031F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7F573F1D-73A7-FB41-BCAD-FC9AA7DEF4F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 useBgFill="1">
        <p:nvSpPr>
          <p:cNvPr id="23" name="Rectangle 12">
            <a:extLst>
              <a:ext uri="{FF2B5EF4-FFF2-40B4-BE49-F238E27FC236}">
                <a16:creationId xmlns:a16="http://schemas.microsoft.com/office/drawing/2014/main" id="{A88F843D-1C1B-C740-AC27-E3238D0F5F4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">
            <a:extLst>
              <a:ext uri="{FF2B5EF4-FFF2-40B4-BE49-F238E27FC236}">
                <a16:creationId xmlns:a16="http://schemas.microsoft.com/office/drawing/2014/main" id="{44037D61-FFBD-0342-90C5-D1AD7C899B4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02095"/>
            <a:ext cx="12188949" cy="2190751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/>
            <a:endParaRPr sz="2600" cap="all" dirty="0">
              <a:solidFill>
                <a:srgbClr val="FFFFFF"/>
              </a:solidFill>
              <a:sym typeface="Avenir Next"/>
            </a:endParaRPr>
          </a:p>
        </p:txBody>
      </p:sp>
      <p:sp>
        <p:nvSpPr>
          <p:cNvPr id="26" name="Rectangle 16">
            <a:extLst>
              <a:ext uri="{FF2B5EF4-FFF2-40B4-BE49-F238E27FC236}">
                <a16:creationId xmlns:a16="http://schemas.microsoft.com/office/drawing/2014/main" id="{D5B0F748-7FA7-4DDF-89A3-7F1D8EE1F7C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58144" y="-1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1903E872-C07A-4030-B584-D321D40CABB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26850" y="1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8" descr="https://sun9-58.userapi.com/c841328/v841328403/22bf7/5htTz1Z8Dn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8" r="23977"/>
          <a:stretch/>
        </p:blipFill>
        <p:spPr bwMode="auto">
          <a:xfrm>
            <a:off x="0" y="0"/>
            <a:ext cx="12191999" cy="685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83" y="0"/>
            <a:ext cx="4984124" cy="6861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963" y="-3864"/>
            <a:ext cx="4852060" cy="6861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101286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8">
            <a:extLst>
              <a:ext uri="{FF2B5EF4-FFF2-40B4-BE49-F238E27FC236}">
                <a16:creationId xmlns:a16="http://schemas.microsoft.com/office/drawing/2014/main" id="{2D03A0B2-4A2F-D846-A5E6-FB7CB9A031F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7F573F1D-73A7-FB41-BCAD-FC9AA7DEF4F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 useBgFill="1">
        <p:nvSpPr>
          <p:cNvPr id="23" name="Rectangle 12">
            <a:extLst>
              <a:ext uri="{FF2B5EF4-FFF2-40B4-BE49-F238E27FC236}">
                <a16:creationId xmlns:a16="http://schemas.microsoft.com/office/drawing/2014/main" id="{A88F843D-1C1B-C740-AC27-E3238D0F5F4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">
            <a:extLst>
              <a:ext uri="{FF2B5EF4-FFF2-40B4-BE49-F238E27FC236}">
                <a16:creationId xmlns:a16="http://schemas.microsoft.com/office/drawing/2014/main" id="{44037D61-FFBD-0342-90C5-D1AD7C899B4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02095"/>
            <a:ext cx="12188949" cy="2190751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/>
            <a:endParaRPr sz="2600" cap="all" dirty="0">
              <a:solidFill>
                <a:srgbClr val="FFFFFF"/>
              </a:solidFill>
              <a:sym typeface="Avenir Next"/>
            </a:endParaRPr>
          </a:p>
        </p:txBody>
      </p:sp>
      <p:sp>
        <p:nvSpPr>
          <p:cNvPr id="26" name="Rectangle 16">
            <a:extLst>
              <a:ext uri="{FF2B5EF4-FFF2-40B4-BE49-F238E27FC236}">
                <a16:creationId xmlns:a16="http://schemas.microsoft.com/office/drawing/2014/main" id="{D5B0F748-7FA7-4DDF-89A3-7F1D8EE1F7C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58144" y="-1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1903E872-C07A-4030-B584-D321D40CABB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26850" y="1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8" descr="https://sun9-58.userapi.com/c841328/v841328403/22bf7/5htTz1Z8Dn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8" r="23977"/>
          <a:stretch/>
        </p:blipFill>
        <p:spPr bwMode="auto">
          <a:xfrm>
            <a:off x="0" y="0"/>
            <a:ext cx="12191999" cy="685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48" y="824"/>
            <a:ext cx="4790941" cy="6857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223" y="-5"/>
            <a:ext cx="49403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98867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8" descr="https://sun9-58.userapi.com/c841328/v841328403/22bf7/5htTz1Z8Dn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8" r="23977"/>
          <a:stretch/>
        </p:blipFill>
        <p:spPr bwMode="auto">
          <a:xfrm>
            <a:off x="0" y="0"/>
            <a:ext cx="12191999" cy="685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2" descr="blob:https://web.whatsapp.com/6f428107-e346-404f-afdf-bf3c6b738084"/>
          <p:cNvSpPr>
            <a:spLocks noChangeAspect="1" noChangeArrowheads="1"/>
          </p:cNvSpPr>
          <p:nvPr/>
        </p:nvSpPr>
        <p:spPr bwMode="auto">
          <a:xfrm>
            <a:off x="155574" y="-144463"/>
            <a:ext cx="4505433" cy="4505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787" y="455362"/>
            <a:ext cx="4263020" cy="62103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4000" y="455362"/>
            <a:ext cx="4409199" cy="626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730325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https://sun9-58.userapi.com/c841328/v841328403/22bf7/5htTz1Z8Dn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8" r="23977"/>
          <a:stretch/>
        </p:blipFill>
        <p:spPr bwMode="auto">
          <a:xfrm>
            <a:off x="0" y="0"/>
            <a:ext cx="12191999" cy="685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613" y="455362"/>
            <a:ext cx="4372202" cy="60725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7916" y="455362"/>
            <a:ext cx="4182288" cy="607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065217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https://sun9-58.userapi.com/c841328/v841328403/22bf7/5htTz1Z8Dn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8" r="23977"/>
          <a:stretch/>
        </p:blipFill>
        <p:spPr bwMode="auto">
          <a:xfrm>
            <a:off x="0" y="0"/>
            <a:ext cx="12191999" cy="685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1269" y="32035"/>
            <a:ext cx="6267268" cy="41017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268" y="1"/>
            <a:ext cx="6020336" cy="43117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3735" y="4123092"/>
            <a:ext cx="5914639" cy="416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226068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https://sun9-58.userapi.com/c841328/v841328403/22bf7/5htTz1Z8Dn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8" r="23977"/>
          <a:stretch/>
        </p:blipFill>
        <p:spPr bwMode="auto">
          <a:xfrm>
            <a:off x="0" y="0"/>
            <a:ext cx="12191999" cy="685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978" y="0"/>
            <a:ext cx="4942422" cy="70886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0133" y="86443"/>
            <a:ext cx="5009834" cy="722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515024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https://sun9-58.userapi.com/c841328/v841328403/22bf7/5htTz1Z8Dn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8" r="23977"/>
          <a:stretch/>
        </p:blipFill>
        <p:spPr bwMode="auto">
          <a:xfrm>
            <a:off x="0" y="0"/>
            <a:ext cx="12191999" cy="685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475" y="0"/>
            <a:ext cx="4840942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2107" y="-5"/>
            <a:ext cx="49916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572227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https://sun9-58.userapi.com/c841328/v841328403/22bf7/5htTz1Z8Dn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8" r="23977"/>
          <a:stretch/>
        </p:blipFill>
        <p:spPr bwMode="auto">
          <a:xfrm>
            <a:off x="0" y="0"/>
            <a:ext cx="12191999" cy="685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381" y="586339"/>
            <a:ext cx="4132519" cy="58821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3126" y="586339"/>
            <a:ext cx="4140074" cy="588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556939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https://sun9-58.userapi.com/c841328/v841328403/22bf7/5htTz1Z8Dnc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8" r="23977"/>
          <a:stretch/>
        </p:blipFill>
        <p:spPr bwMode="auto">
          <a:xfrm>
            <a:off x="0" y="0"/>
            <a:ext cx="12191999" cy="685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3054" y="-105032"/>
            <a:ext cx="5008823" cy="36891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810" y="-105032"/>
            <a:ext cx="5570831" cy="3958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1131254"/>
              </p:ext>
            </p:extLst>
          </p:nvPr>
        </p:nvGraphicFramePr>
        <p:xfrm>
          <a:off x="3499547" y="3147362"/>
          <a:ext cx="5957678" cy="3782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Acrobat Document" r:id="rId6" imgW="47253168" imgH="33413496" progId="AcroExch.Document.DC">
                  <p:embed/>
                </p:oleObj>
              </mc:Choice>
              <mc:Fallback>
                <p:oleObj name="Acrobat Document" r:id="rId6" imgW="47253168" imgH="33413496" progId="AcroExch.Document.DC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499547" y="3147362"/>
                        <a:ext cx="5957678" cy="37823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5878630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InterweaveVTI">
  <a:themeElements>
    <a:clrScheme name="Другая 7">
      <a:dk1>
        <a:srgbClr val="39302A"/>
      </a:dk1>
      <a:lt1>
        <a:sysClr val="window" lastClr="FFFFFF"/>
      </a:lt1>
      <a:dk2>
        <a:srgbClr val="39302A"/>
      </a:dk2>
      <a:lt2>
        <a:srgbClr val="E5DEDB"/>
      </a:lt2>
      <a:accent1>
        <a:srgbClr val="EF917B"/>
      </a:accent1>
      <a:accent2>
        <a:srgbClr val="F8931D"/>
      </a:accent2>
      <a:accent3>
        <a:srgbClr val="CE8D3E"/>
      </a:accent3>
      <a:accent4>
        <a:srgbClr val="B23214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Interweave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rweaveVTI" id="{2A5AE21D-FC75-4AD0-BC12-FA563BC24905}" vid="{9A4A41B8-EB69-44BB-8E15-B517E25CF8C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1743</TotalTime>
  <Words>0</Words>
  <Application>Microsoft Office PowerPoint</Application>
  <PresentationFormat>Широкоэкранный</PresentationFormat>
  <Paragraphs>0</Paragraphs>
  <Slides>14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Avenir Next</vt:lpstr>
      <vt:lpstr>Neue Haas Grotesk Text Pro</vt:lpstr>
      <vt:lpstr>InterweaveVTI</vt:lpstr>
      <vt:lpstr>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Home-PC</dc:creator>
  <cp:lastModifiedBy>Пользователь Windows</cp:lastModifiedBy>
  <cp:revision>432</cp:revision>
  <dcterms:created xsi:type="dcterms:W3CDTF">2023-06-07T14:59:10Z</dcterms:created>
  <dcterms:modified xsi:type="dcterms:W3CDTF">2025-07-10T06:23:05Z</dcterms:modified>
</cp:coreProperties>
</file>