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4" r:id="rId3"/>
    <p:sldId id="273" r:id="rId4"/>
    <p:sldId id="257" r:id="rId5"/>
    <p:sldId id="259" r:id="rId6"/>
    <p:sldId id="260" r:id="rId7"/>
    <p:sldId id="272" r:id="rId8"/>
    <p:sldId id="275" r:id="rId9"/>
    <p:sldId id="261" r:id="rId10"/>
    <p:sldId id="269" r:id="rId11"/>
    <p:sldId id="265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7" autoAdjust="0"/>
    <p:restoredTop sz="9466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304B4-C648-41C4-9484-4EB4EF3D01AE}" type="datetimeFigureOut">
              <a:rPr lang="ru-RU" smtClean="0"/>
              <a:pPr/>
              <a:t>27.03.2024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47538F-2984-4439-A361-EC1F784AEDC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1143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7538F-2984-4439-A361-EC1F784AEDC6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9151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9DE51-EADD-4896-89AF-EA25B1E9FB1D}" type="datetimeFigureOut">
              <a:rPr lang="ru-RU" smtClean="0"/>
              <a:pPr/>
              <a:t>27.03.2024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4A4D-1A4D-4D14-8339-5904066450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9670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9DE51-EADD-4896-89AF-EA25B1E9FB1D}" type="datetimeFigureOut">
              <a:rPr lang="ru-RU" smtClean="0"/>
              <a:pPr/>
              <a:t>27.03.2024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4A4D-1A4D-4D14-8339-5904066450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2531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9DE51-EADD-4896-89AF-EA25B1E9FB1D}" type="datetimeFigureOut">
              <a:rPr lang="ru-RU" smtClean="0"/>
              <a:pPr/>
              <a:t>27.03.2024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4A4D-1A4D-4D14-8339-5904066450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0720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9DE51-EADD-4896-89AF-EA25B1E9FB1D}" type="datetimeFigureOut">
              <a:rPr lang="ru-RU" smtClean="0"/>
              <a:pPr/>
              <a:t>27.03.2024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4A4D-1A4D-4D14-8339-5904066450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0636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9DE51-EADD-4896-89AF-EA25B1E9FB1D}" type="datetimeFigureOut">
              <a:rPr lang="ru-RU" smtClean="0"/>
              <a:pPr/>
              <a:t>27.03.2024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4A4D-1A4D-4D14-8339-5904066450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043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9DE51-EADD-4896-89AF-EA25B1E9FB1D}" type="datetimeFigureOut">
              <a:rPr lang="ru-RU" smtClean="0"/>
              <a:pPr/>
              <a:t>27.03.2024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4A4D-1A4D-4D14-8339-5904066450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8312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9DE51-EADD-4896-89AF-EA25B1E9FB1D}" type="datetimeFigureOut">
              <a:rPr lang="ru-RU" smtClean="0"/>
              <a:pPr/>
              <a:t>27.03.2024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4A4D-1A4D-4D14-8339-5904066450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9405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9DE51-EADD-4896-89AF-EA25B1E9FB1D}" type="datetimeFigureOut">
              <a:rPr lang="ru-RU" smtClean="0"/>
              <a:pPr/>
              <a:t>27.03.2024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4A4D-1A4D-4D14-8339-5904066450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6727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9DE51-EADD-4896-89AF-EA25B1E9FB1D}" type="datetimeFigureOut">
              <a:rPr lang="ru-RU" smtClean="0"/>
              <a:pPr/>
              <a:t>27.03.2024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4A4D-1A4D-4D14-8339-5904066450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3980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9DE51-EADD-4896-89AF-EA25B1E9FB1D}" type="datetimeFigureOut">
              <a:rPr lang="ru-RU" smtClean="0"/>
              <a:pPr/>
              <a:t>27.03.2024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4A4D-1A4D-4D14-8339-5904066450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2578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9DE51-EADD-4896-89AF-EA25B1E9FB1D}" type="datetimeFigureOut">
              <a:rPr lang="ru-RU" smtClean="0"/>
              <a:pPr/>
              <a:t>27.03.2024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4A4D-1A4D-4D14-8339-5904066450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5983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9DE51-EADD-4896-89AF-EA25B1E9FB1D}" type="datetimeFigureOut">
              <a:rPr lang="ru-RU" smtClean="0"/>
              <a:pPr/>
              <a:t>27.03.2024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E4A4D-1A4D-4D14-8339-5904066450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3078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username\Pictures\лаборатория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8" y="0"/>
            <a:ext cx="91084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4632" cy="792088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МДОУ «Детский сад «Ромашка»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1124744"/>
            <a:ext cx="7848872" cy="4733148"/>
          </a:xfrm>
        </p:spPr>
        <p:txBody>
          <a:bodyPr>
            <a:normAutofit/>
          </a:bodyPr>
          <a:lstStyle/>
          <a:p>
            <a:endParaRPr lang="ru-RU" sz="33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chemeClr val="tx1"/>
                </a:solidFill>
              </a:rPr>
              <a:t>Презентация к проекту </a:t>
            </a:r>
          </a:p>
          <a:p>
            <a:r>
              <a:rPr lang="ru-RU" sz="3600" b="1" dirty="0" smtClean="0">
                <a:solidFill>
                  <a:schemeClr val="tx1"/>
                </a:solidFill>
              </a:rPr>
              <a:t>«</a:t>
            </a:r>
            <a:r>
              <a:rPr lang="ru-RU" sz="3600" b="1" dirty="0">
                <a:solidFill>
                  <a:schemeClr val="tx1"/>
                </a:solidFill>
              </a:rPr>
              <a:t>Лаборатория удивительных наук»</a:t>
            </a:r>
            <a:endParaRPr lang="ru-RU" sz="3600" dirty="0">
              <a:solidFill>
                <a:schemeClr val="tx1"/>
              </a:solidFill>
            </a:endParaRPr>
          </a:p>
          <a:p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воспитатель</a:t>
            </a:r>
          </a:p>
          <a:p>
            <a:pPr algn="r"/>
            <a:r>
              <a:rPr 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Раданцева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Надежда Андреевна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384984" y="6465314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Ковернино, 2024год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s://akchurina-nfmadou5.edumsko.ru/uploads/3000/11599/persona/folders/84961360(1)(2).jpg?148580415795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265604"/>
            <a:ext cx="3456384" cy="25922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88059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username\Pictures\лаборатория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0" y="31743"/>
            <a:ext cx="91084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83668" y="277408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752" y="1853001"/>
            <a:ext cx="903649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Мир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котором мы живем, сложен, многогранен и изменчив. Люди – часть этого мира открывают все новые и новые объекты, явления и закономерности окружающей действительности. При этом каждый человек вращается в рамках сформировавшегося у него образа мира.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Образ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мира — это сложная целостная система знаний о человеке, о мире вообще, о других людях, о себе, о своей деятельности.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дошкольного детства происходит зарождение первичного образа мира благодаря познавательной активности ребенка, имеющей свою специфику на каждом возрастном этапе. Развитие познавательного интереса к различным областям знаний и видам деятельности является одной из составляющих, как общего развития дошкольника, так и дальнейшем успешности его обучения в школе. Интерес дошкольника к окружающему миру, желание освоить все новое - основа формирования этого качества. На протяжении всего дошкольного детства наряду с игровой деятельностью огромное значение в развитии личности ребенка имеет познавательная деятельность, как процесс усвоения знаний, умений, навыков.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36096" y="818983"/>
            <a:ext cx="48965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«Расскажи – и я забуду,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покажи – и я запомню,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дай попробовать – и я пойму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11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username\Pictures\лаборатория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0" y="0"/>
            <a:ext cx="91084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2310526"/>
          </a:xfrm>
        </p:spPr>
        <p:txBody>
          <a:bodyPr>
            <a:normAutofit/>
          </a:bodyPr>
          <a:lstStyle/>
          <a:p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441" y="107133"/>
            <a:ext cx="8178702" cy="5072098"/>
          </a:xfrm>
          <a:solidFill>
            <a:schemeClr val="bg1">
              <a:alpha val="45000"/>
            </a:schemeClr>
          </a:solidFill>
          <a:ln>
            <a:solidFill>
              <a:srgbClr val="FFFF00"/>
            </a:solidFill>
          </a:ln>
        </p:spPr>
        <p:txBody>
          <a:bodyPr>
            <a:normAutofit fontScale="40000" lnSpcReduction="20000"/>
          </a:bodyPr>
          <a:lstStyle/>
          <a:p>
            <a:endParaRPr lang="ru-RU" sz="33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7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проекта: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</a:t>
            </a:r>
            <a:r>
              <a:rPr lang="ru-RU" sz="4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условий для формирования основного целостного мировидения ребенка старшего дошкольного возраста средствами физического эксперимента.</a:t>
            </a:r>
            <a:r>
              <a:rPr lang="ru-RU" sz="4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7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 проекта:</a:t>
            </a:r>
            <a:r>
              <a:rPr lang="ru-RU" sz="7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ru-RU" sz="4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Расширять представление детей о физических свойствах окружающего мира.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ru-RU" sz="4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Знакомить </a:t>
            </a:r>
            <a:r>
              <a:rPr lang="ru-RU" sz="4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со свойствами различных предметов, природных материалов (бумага, пластмасса, магнит, почва, вода и т.д.).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ru-RU" sz="4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</a:t>
            </a:r>
            <a:r>
              <a:rPr lang="ru-RU" sz="4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выполнения правил техники безопасности при проведении экспериментов.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ru-RU" sz="4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Стимулировать </a:t>
            </a:r>
            <a:r>
              <a:rPr lang="ru-RU" sz="4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самостоятельности и ответственности.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ru-RU" sz="4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</a:t>
            </a:r>
            <a:r>
              <a:rPr lang="ru-RU" sz="4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эмоционально-ценностное отношение к окружающему миру.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ru-RU" sz="4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Привлекать </a:t>
            </a:r>
            <a:r>
              <a:rPr lang="ru-RU" sz="4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к совместной деятельности</a:t>
            </a:r>
          </a:p>
          <a:p>
            <a:endParaRPr lang="ru-RU" sz="4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300" dirty="0" smtClean="0">
                <a:solidFill>
                  <a:schemeClr val="tx1"/>
                </a:solidFill>
              </a:rPr>
              <a:t> </a:t>
            </a:r>
          </a:p>
          <a:p>
            <a:endParaRPr lang="ru-RU" sz="2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Picture 2" descr="http://naukamira.ru/dly_opitov/little_scientist_400875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01886"/>
            <a:ext cx="2093290" cy="26850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8059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Users\username\Pictures\лаборатория 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0" y="0"/>
            <a:ext cx="91084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2472" y="260648"/>
            <a:ext cx="6419056" cy="562075"/>
          </a:xfrm>
          <a:solidFill>
            <a:srgbClr val="FFC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Паспорт проекта: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980728"/>
            <a:ext cx="878497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проекта: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Долгосрочный (срок реализации: январь 2024 год. – апрель 2024 г.), информационно-практико-ориентированный.</a:t>
            </a:r>
          </a:p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проекта: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Исследовательский- познавательный.</a:t>
            </a:r>
          </a:p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проекта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старшей группы, воспитатель, родители.</a:t>
            </a:r>
          </a:p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взаимодействия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С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детьми: занятия, совместная деятельность;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продуктивная деятельность; игровая деятельность.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родителями: консультации; папки-передвижки, буклеты.</a:t>
            </a:r>
          </a:p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Поисково-исследовательские наблюдения: случайные наблюдения и эксперименты, плановые эксперименты, как ответы на детские вопросы;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Проведение опытов (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практические);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Беседы (конструктивные).</a:t>
            </a:r>
          </a:p>
        </p:txBody>
      </p:sp>
    </p:spTree>
    <p:extLst>
      <p:ext uri="{BB962C8B-B14F-4D97-AF65-F5344CB8AC3E}">
        <p14:creationId xmlns:p14="http://schemas.microsoft.com/office/powerpoint/2010/main" val="151496902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:\Users\username\Pictures\лаборатория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0" y="0"/>
            <a:ext cx="91084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5110"/>
            <a:ext cx="9234730" cy="6574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</a:pPr>
            <a: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Этапы проекта: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ru-RU" sz="2000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Подготовительный этап: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  создание технической базы для детского экспериментирования 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диагностика;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  определение целей и задач проекта.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</a:pPr>
            <a:r>
              <a:rPr lang="ru-RU" sz="2000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Реализация проекта: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</a:pP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теоретическая часть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составление перспективного плана, разработка конспектов.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</a:pP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практическая часть: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познавательные занятия с элементами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экспериментирования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связь с другими видами деятельности: игровая, продуктивная, познавательно-исследовательская (опыты), социально-коммуникативная (беседы, чтение художественной литературы), речевое развитие, художественно–эстетическое развитие: рисование,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лепка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</a:pPr>
            <a:r>
              <a:rPr lang="ru-RU" sz="2000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Заключительный этап: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 диагностика (результативно-сравнительный анализ).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lnSpc>
                <a:spcPct val="115000"/>
              </a:lnSpc>
              <a:spcAft>
                <a:spcPts val="0"/>
              </a:spcAft>
              <a:tabLst>
                <a:tab pos="351155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-КВН «Удивительные науки»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683613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username\Pictures\лаборатория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0" y="0"/>
            <a:ext cx="91084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8879"/>
            <a:ext cx="9324528" cy="6256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</a:pPr>
            <a:r>
              <a:rPr lang="ru-RU" sz="2800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этап – подготовительный:</a:t>
            </a:r>
            <a:endParaRPr lang="ru-RU" sz="20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Изучение теоретических аспектов по данной проблеме в педагогике. Знакомство с работами ведущих авторов по данной проблеме исследования.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Разработка и проведение диагностики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детей.</a:t>
            </a:r>
          </a:p>
          <a:p>
            <a:pPr algn="just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Разработка перспективного плана по внедрению в практическую повседневную деятельность детей опытов и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экспериментов.</a:t>
            </a:r>
          </a:p>
          <a:p>
            <a:pPr algn="just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Обогащение предметно-развивающей среды для реализации на практике опытно- экспериментальной деятельности детей, оснащение уголка экспериментирования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5.Подборка практического материала, включающего: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Работу с детьми: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  конспекты НОД с элементами экспериментирования;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-перспективный план по проведению непосредственно опытов и экспериментов;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  диагностику детей по критериям опытно-экспериментальной деятельности;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  картотеку опытов и экспериментов.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с родителями: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  консультации для родителей по данной теме; памятки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874968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username\Pictures\лаборатория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0" y="0"/>
            <a:ext cx="91084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39777" y="188640"/>
            <a:ext cx="3033523" cy="5564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</a:pPr>
            <a:r>
              <a:rPr lang="ru-RU" sz="2800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этап – основной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45184"/>
            <a:ext cx="3456384" cy="26438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745074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 «Цветные льдинки»</a:t>
            </a:r>
          </a:p>
        </p:txBody>
      </p:sp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552" y="1342310"/>
            <a:ext cx="3024336" cy="33843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20072" y="945129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 «Воздух в стакане»</a:t>
            </a:r>
          </a:p>
        </p:txBody>
      </p:sp>
      <p:pic>
        <p:nvPicPr>
          <p:cNvPr id="8" name="Рисунок 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719" y="4509119"/>
            <a:ext cx="3517017" cy="22768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6116" y="3825914"/>
            <a:ext cx="3967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«Яйцо в стакане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(Соленая и пресная вода)</a:t>
            </a:r>
          </a:p>
        </p:txBody>
      </p:sp>
    </p:spTree>
    <p:extLst>
      <p:ext uri="{BB962C8B-B14F-4D97-AF65-F5344CB8AC3E}">
        <p14:creationId xmlns:p14="http://schemas.microsoft.com/office/powerpoint/2010/main" val="221472953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username\Pictures\лаборатория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0" y="0"/>
            <a:ext cx="91084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584359"/>
            <a:ext cx="4248471" cy="33918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1600" y="59207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«Цветная вода в стакане»</a:t>
            </a:r>
          </a:p>
        </p:txBody>
      </p:sp>
      <p:pic>
        <p:nvPicPr>
          <p:cNvPr id="7" name="Рисунок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521" y="1196752"/>
            <a:ext cx="3837196" cy="492941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10433" y="736139"/>
            <a:ext cx="4269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 «Извержение вулкана»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41" y="4470623"/>
            <a:ext cx="3199613" cy="221252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6283" y="4101291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«Удивительный мир лупы»</a:t>
            </a:r>
          </a:p>
        </p:txBody>
      </p:sp>
    </p:spTree>
    <p:extLst>
      <p:ext uri="{BB962C8B-B14F-4D97-AF65-F5344CB8AC3E}">
        <p14:creationId xmlns:p14="http://schemas.microsoft.com/office/powerpoint/2010/main" val="234866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username\Pictures\лаборатория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3" y="0"/>
            <a:ext cx="91084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39552" y="332656"/>
            <a:ext cx="7488832" cy="2157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</a:pPr>
            <a:r>
              <a:rPr lang="ru-RU" sz="2800" b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800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этап- заключительный: </a:t>
            </a:r>
            <a:endParaRPr lang="ru-RU" sz="2800" b="1" u="sng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</a:pP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</a:pP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КВН «Удивительные науки»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диагностика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(результативно-сравнительный анализ).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20" y="2683327"/>
            <a:ext cx="5436096" cy="398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155477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username\Pictures\лаборатория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0" y="0"/>
            <a:ext cx="91084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542900"/>
              </p:ext>
            </p:extLst>
          </p:nvPr>
        </p:nvGraphicFramePr>
        <p:xfrm>
          <a:off x="467544" y="1196752"/>
          <a:ext cx="8424936" cy="2952328"/>
        </p:xfrm>
        <a:graphic>
          <a:graphicData uri="http://schemas.openxmlformats.org/drawingml/2006/table">
            <a:tbl>
              <a:tblPr firstRow="1" firstCol="1" bandRow="1"/>
              <a:tblGrid>
                <a:gridCol w="411093"/>
                <a:gridCol w="3173178"/>
                <a:gridCol w="1110282"/>
                <a:gridCol w="1893671"/>
                <a:gridCol w="1836712"/>
              </a:tblGrid>
              <a:tr h="6560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Тема 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 проведения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Ответственный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60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«Детское экспериментирование»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Январь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Консультация 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воспитатель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214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«Выявление отношения родителей к поисково-исследовательской активности детей».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Февраль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Анкетирование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воспитатель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0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Буклет «Эксперименты дома»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Марта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Буклет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воспитатель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333500" y="27590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333500" y="404664"/>
            <a:ext cx="5614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родителями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344786"/>
            <a:ext cx="3526532" cy="247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66352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name\Pictures\лаборатория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84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188641"/>
            <a:ext cx="8748464" cy="3773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375"/>
              </a:spcBef>
              <a:spcAft>
                <a:spcPts val="0"/>
              </a:spcAft>
            </a:pPr>
            <a: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Ожидаемые </a:t>
            </a:r>
            <a:r>
              <a:rPr lang="ru-RU" sz="28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результаты проекта :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Высокий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уровень познавательной активности у воспитанников, усвоение основ целостного видения окружающего мира;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Проявление познавательного интереса к занятиям, улучшение речевого развития, углубление знаний, умений, навыков, предусмотренных основной образовательной программой ДОУ; Обогащение предметно – развивающей среды в группе.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Пополнение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научно-методической базы по данному методу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исследования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Повышение компетенции родителей по вопросам организации опытно-экспериментальной деятельности с детьми.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842387"/>
            <a:ext cx="5868144" cy="293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444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Users\username\Pictures\лаборатория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0" y="0"/>
            <a:ext cx="91084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9" y="17790"/>
            <a:ext cx="9132171" cy="684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444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523</Words>
  <Application>Microsoft Office PowerPoint</Application>
  <PresentationFormat>Экран (4:3)</PresentationFormat>
  <Paragraphs>107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МДОУ «Детский сад «Ромашка»</vt:lpstr>
      <vt:lpstr>Презентация PowerPoint</vt:lpstr>
      <vt:lpstr> </vt:lpstr>
      <vt:lpstr>Паспорт проекта: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Витя</dc:creator>
  <cp:lastModifiedBy>user</cp:lastModifiedBy>
  <cp:revision>58</cp:revision>
  <dcterms:created xsi:type="dcterms:W3CDTF">2017-05-16T08:06:04Z</dcterms:created>
  <dcterms:modified xsi:type="dcterms:W3CDTF">2024-03-27T11:09:47Z</dcterms:modified>
</cp:coreProperties>
</file>