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7" r:id="rId5"/>
    <p:sldId id="278" r:id="rId6"/>
    <p:sldId id="279" r:id="rId7"/>
    <p:sldId id="280" r:id="rId8"/>
    <p:sldId id="283" r:id="rId9"/>
    <p:sldId id="284" r:id="rId10"/>
    <p:sldId id="269" r:id="rId11"/>
    <p:sldId id="266" r:id="rId12"/>
    <p:sldId id="265" r:id="rId13"/>
    <p:sldId id="273" r:id="rId14"/>
    <p:sldId id="272" r:id="rId15"/>
    <p:sldId id="260" r:id="rId16"/>
    <p:sldId id="274" r:id="rId17"/>
    <p:sldId id="259" r:id="rId18"/>
    <p:sldId id="267" r:id="rId19"/>
    <p:sldId id="258" r:id="rId20"/>
    <p:sldId id="261" r:id="rId21"/>
    <p:sldId id="275" r:id="rId22"/>
    <p:sldId id="271" r:id="rId23"/>
    <p:sldId id="28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47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8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6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58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90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26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68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51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05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933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750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30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195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18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005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40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ACFEAD-7DB3-4E97-9855-029588F049A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0CFE281-21AB-4B9D-98A2-2BECC500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12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DE1F4F-4678-4915-B879-6531550C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45" y="2598057"/>
            <a:ext cx="2855688" cy="29291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745" y="982132"/>
            <a:ext cx="10185398" cy="130386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Есть такая профессия – Родину защищать</a:t>
            </a:r>
            <a:r>
              <a:rPr lang="ru-RU" dirty="0"/>
              <a:t>!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F5BC3CF-8F6C-4DC1-870C-CA086B14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430" y="5247852"/>
            <a:ext cx="5625737" cy="583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id="{EB427EA6-726A-4104-8D7A-7FBBF7B1A7A5}"/>
              </a:ext>
            </a:extLst>
          </p:cNvPr>
          <p:cNvSpPr txBox="1">
            <a:spLocks/>
          </p:cNvSpPr>
          <p:nvPr/>
        </p:nvSpPr>
        <p:spPr>
          <a:xfrm>
            <a:off x="4644571" y="2598057"/>
            <a:ext cx="6737049" cy="2583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1EAEB49A-4F6B-4CFF-BA6F-8D0241D1CA58}"/>
              </a:ext>
            </a:extLst>
          </p:cNvPr>
          <p:cNvSpPr txBox="1">
            <a:spLocks/>
          </p:cNvSpPr>
          <p:nvPr/>
        </p:nvSpPr>
        <p:spPr>
          <a:xfrm>
            <a:off x="7382107" y="2836667"/>
            <a:ext cx="3674148" cy="1303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Проект, направленный на популяризацию кадетского образования в Республике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1845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7"/>
    </mc:Choice>
    <mc:Fallback xmlns="">
      <p:transition spd="slow" advTm="587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Увеличение числа кадетов, обучающихся в непрофильных (военных) образовательных организациях среднего профессионального образования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058139"/>
          </a:xfrm>
        </p:spPr>
        <p:txBody>
          <a:bodyPr/>
          <a:lstStyle/>
          <a:p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47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14"/>
    </mc:Choice>
    <mc:Fallback xmlns="">
      <p:transition spd="slow" advTm="591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4171" y="982132"/>
            <a:ext cx="6127449" cy="4893735"/>
          </a:xfrm>
        </p:spPr>
        <p:txBody>
          <a:bodyPr>
            <a:normAutofit/>
          </a:bodyPr>
          <a:lstStyle/>
          <a:p>
            <a:pPr marL="536575" indent="-536575">
              <a:buFont typeface="Wingdings" panose="05000000000000000000" pitchFamily="2" charset="2"/>
              <a:buChar char="ü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Глобальные изменения приоритетов в государственном устройстве России и потребность в модернизации образования в стране. </a:t>
            </a:r>
          </a:p>
          <a:p>
            <a:pPr marL="536575" indent="-536575">
              <a:buFont typeface="Wingdings" panose="05000000000000000000" pitchFamily="2" charset="2"/>
              <a:buChar char="ü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Формирование социального заказа общества на возрождение кадетского образования, ориентированного на восстановление духовных и интеллектуальных ценностей личности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058139"/>
          </a:xfrm>
        </p:spPr>
        <p:txBody>
          <a:bodyPr>
            <a:normAutofit fontScale="85000" lnSpcReduction="10000"/>
          </a:bodyPr>
          <a:lstStyle/>
          <a:p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79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1"/>
    </mc:Choice>
    <mc:Fallback xmlns="">
      <p:transition spd="slow" advTm="885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15" y="851503"/>
            <a:ext cx="5938763" cy="48937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школьники (кадеты) старшего звена общеобразовательных организаций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студенты образовательных организаций среднего профессионального образования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058139"/>
          </a:xfrm>
        </p:spPr>
        <p:txBody>
          <a:bodyPr>
            <a:normAutofit fontScale="85000" lnSpcReduction="20000"/>
          </a:bodyPr>
          <a:lstStyle/>
          <a:p>
            <a:r>
              <a:rPr lang="ru-RU" sz="40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Целевые группы</a:t>
            </a:r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55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05"/>
    </mc:Choice>
    <mc:Fallback xmlns="">
      <p:transition spd="slow" advTm="710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15" y="851503"/>
            <a:ext cx="5938763" cy="4893735"/>
          </a:xfrm>
        </p:spPr>
        <p:txBody>
          <a:bodyPr>
            <a:normAutofit/>
          </a:bodyPr>
          <a:lstStyle/>
          <a:p>
            <a:pPr marL="0" indent="536575" algn="just">
              <a:buNone/>
            </a:pPr>
            <a:r>
              <a:rPr lang="ru-RU" sz="2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В 2021 году в колледже впервые создана кадетская учебная рота ДОСААФ России «Первого отдельного юнармейского полка имени генерал-майора М. Шаймуратова». Кадеты ГБПОУ УАТК являются примером проявления активной гражданской позиции для остальных обучающихся колледжа и участниками социально-значимых мероприятий не только в колледже, в городе и республике.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4058" y="3133368"/>
            <a:ext cx="3820222" cy="2176441"/>
          </a:xfrm>
        </p:spPr>
        <p:txBody>
          <a:bodyPr>
            <a:normAutofit fontScale="70000" lnSpcReduction="20000"/>
          </a:bodyPr>
          <a:lstStyle/>
          <a:p>
            <a:r>
              <a:rPr lang="ru-RU" sz="58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Опыт успешной реализации проекта</a:t>
            </a:r>
            <a:r>
              <a:rPr lang="ru-RU" sz="58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58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97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95"/>
    </mc:Choice>
    <mc:Fallback xmlns="">
      <p:transition spd="slow" advTm="101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15" y="851503"/>
            <a:ext cx="5938763" cy="489373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Профориентация будущих кадетов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Формирование и развитие у обучающихся чувства верности конституционному и воинскому долгу, дисциплинированности, добросовестного отношения к учебе, воспитание готовности к защите Отечества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Формирование уважительного отношения к истории наших предков, понимание того, что только на прочном фундаменте традиций народа можно строить будущее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Популяризация кадетского образования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Развитие у обучающихся специальных умений и навыков, морально-волевых и психологических качеств, физическое и спортивное совершенствование через развитие военно-спортивных и прикладных видов спорта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058139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52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94"/>
    </mc:Choice>
    <mc:Fallback xmlns="">
      <p:transition spd="slow" advTm="1399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15" y="851503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Республика Башкортостан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194272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География проекта</a:t>
            </a:r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59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5"/>
    </mc:Choice>
    <mc:Fallback xmlns="">
      <p:transition spd="slow" advTm="249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7413" y="837855"/>
            <a:ext cx="5938763" cy="4893735"/>
          </a:xfrm>
        </p:spPr>
        <p:txBody>
          <a:bodyPr>
            <a:normAutofit/>
          </a:bodyPr>
          <a:lstStyle/>
          <a:p>
            <a:pPr>
              <a:lnSpc>
                <a:spcPct val="8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популяризация кадетского образования в профессиональном образовании</a:t>
            </a:r>
          </a:p>
          <a:p>
            <a:pPr>
              <a:lnSpc>
                <a:spcPct val="8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формирование положительного отношения, повышение уровня патриотизма у молодежи </a:t>
            </a:r>
          </a:p>
          <a:p>
            <a:pPr>
              <a:lnSpc>
                <a:spcPct val="8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увеличение количества кадетов Республике Башкортостан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824" y="3568797"/>
            <a:ext cx="3718455" cy="1262510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Социальный эффект</a:t>
            </a:r>
            <a:r>
              <a:rPr lang="ru-RU" sz="40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8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2"/>
    </mc:Choice>
    <mc:Fallback xmlns="">
      <p:transition spd="slow" advTm="744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DE1F4F-4678-4915-B879-6531550C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45" y="2598057"/>
            <a:ext cx="2855688" cy="29291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745" y="982132"/>
            <a:ext cx="10185398" cy="130386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Есть такая профессия – Родину защищать</a:t>
            </a:r>
            <a:r>
              <a:rPr lang="ru-RU" dirty="0"/>
              <a:t>!</a:t>
            </a: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id="{EB427EA6-726A-4104-8D7A-7FBBF7B1A7A5}"/>
              </a:ext>
            </a:extLst>
          </p:cNvPr>
          <p:cNvSpPr txBox="1">
            <a:spLocks/>
          </p:cNvSpPr>
          <p:nvPr/>
        </p:nvSpPr>
        <p:spPr>
          <a:xfrm>
            <a:off x="4644571" y="2598057"/>
            <a:ext cx="6737049" cy="2583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1EAEB49A-4F6B-4CFF-BA6F-8D0241D1CA58}"/>
              </a:ext>
            </a:extLst>
          </p:cNvPr>
          <p:cNvSpPr txBox="1">
            <a:spLocks/>
          </p:cNvSpPr>
          <p:nvPr/>
        </p:nvSpPr>
        <p:spPr>
          <a:xfrm>
            <a:off x="5090615" y="2598057"/>
            <a:ext cx="5131558" cy="2583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Мероприятия, </a:t>
            </a:r>
            <a:br>
              <a:rPr lang="ru-RU" sz="4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</a:br>
            <a:r>
              <a:rPr lang="ru-RU" sz="4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запланированные </a:t>
            </a:r>
            <a:br>
              <a:rPr lang="ru-RU" sz="4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</a:br>
            <a:r>
              <a:rPr lang="ru-RU" sz="4000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в рамках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94389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0"/>
    </mc:Choice>
    <mc:Fallback xmlns="">
      <p:transition spd="slow" advTm="332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Ознакомление с мемориалом памяти бойцам отряда, погибшим при исполнении служебных обязанностей, комнатой Боевой Славы, историей отряда и его боевом пути, выставкой образцов вооружении и экипировки войск национальной гвардии. Яркие примеры отваги, мужества, стойкости и профессионализм бойцов спецназа, проявленные в различных экстремальных ситуациях, позволят осуществлять подготовку кадров в интересах обороны и безопасности государства, обеспечения законности и правопорядка</a:t>
            </a:r>
            <a:endParaRPr lang="ru-RU" sz="2000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Экскурсия в Воинскую часть 29 отряда специального назначения имени генерал-майора </a:t>
            </a:r>
            <a:b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М.М. Шаймуратова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0146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0"/>
    </mc:Choice>
    <mc:Fallback xmlns="">
      <p:transition spd="slow" advTm="1263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Встреча с участниками специальной военной операции позволит студентам глубже понять, что чувствуют, через какие испытания проходят и как сражаются воины Российской армии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 с участниками Специальной военной операции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09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6"/>
    </mc:Choice>
    <mc:Fallback xmlns="">
      <p:transition spd="slow" advTm="681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Формирование осознанного выбора формы получения дальнейшего образования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"Курс молодого бойца"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076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0"/>
    </mc:Choice>
    <mc:Fallback xmlns="">
      <p:transition spd="slow" advTm="608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9258" y="982132"/>
            <a:ext cx="5455332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Уважительное отношение к истории наших предков, понимание того, что только на прочном фундаменте традиций народа можно строить будущее. Сохранение исторической памяти о подвигах героев Афганской и Чеченских войн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 с ветеранами Афганской и Чеченских войн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827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9"/>
    </mc:Choice>
    <mc:Fallback xmlns="">
      <p:transition spd="slow" advTm="897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Формирование разностороннего военно-патриотического, гражданского, нравственного воспитания и совершенствования личности детей и подростков, сохранение и приумножение патриотических традиций, формирование у молодежи готовности и практической способности к выполнению гражданского долга и конституционных обязанностей по защите Отечества, формирование сплоченного и дружного коллектива</a:t>
            </a:r>
            <a:endParaRPr lang="ru-RU" sz="2000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Торжественная церемония принятия присяги новобранцами «Первого отдельного юнармейского полка имени генерала-майора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М.Шаймуратова</a:t>
            </a:r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5043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1"/>
    </mc:Choice>
    <mc:Fallback xmlns="">
      <p:transition spd="slow" advTm="1183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Ежедневные тренировки кадетов под руководством военных инструкторов позволить получить обширные знания в области военной подготовки, сформировать физически развитого кадета и гражданина с активной жизненной позицией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Autofit/>
          </a:bodyPr>
          <a:lstStyle/>
          <a:p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Тренировки кадетов: тактическая медицина, тактика военно-деятельности, физическая подготовка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158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93"/>
    </mc:Choice>
    <mc:Fallback xmlns="">
      <p:transition spd="slow" advTm="1119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565" y="982132"/>
            <a:ext cx="5285620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Основной целью Олимпиады является обучение и воспитание гражданина и патриота Республики Башкортостан, готового к выполнению гражданского и воинского долга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Военно-историческая олимпиада" Я - патриот!" (он-лайн) для кадетов Республики Башкортостан в возрасте от 14-20 лет (4800 чел.)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4131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6"/>
    </mc:Choice>
    <mc:Fallback xmlns="">
      <p:transition spd="slow" advTm="592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ходе профессиональной ориентации кадеты знакомятся с возможностью выбрать среднее профессиональной образование и продолжением военного обучения, на выбранных специальностях (в т.ч. военно-учетных)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8515" y="3120569"/>
            <a:ext cx="4149046" cy="2348897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Профориентационные встречи кадетов ГБПОУ УАТК со школьниками 8-9 классов г. Уфы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69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0"/>
    </mc:Choice>
    <mc:Fallback xmlns="">
      <p:transition spd="slow" advTm="948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latin typeface="Arial" panose="020B0604020202020204" pitchFamily="34" charset="0"/>
              </a:rPr>
              <a:t>Репетиция и участие в  Параде Победы  Республики Башкортостан, посвященному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80-й годовщине Великой Отечественной Войны 1941-1945гг. Рассматриваются как одна из  активных форм нравственно-патриотического воспитания подростков, приобщение их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к живой памяти героев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Парад Победы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1068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3"/>
    </mc:Choice>
    <mc:Fallback xmlns="">
      <p:transition spd="slow" advTm="521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Уважительное отношение к истории наших предков, понимание того, что только на прочном фундаменте традиций народа можно строить будущее. Сохранение исторической памяти о подвигах героев ВОВ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/>
          <a:lstStyle/>
          <a:p>
            <a:r>
              <a:rPr lang="ru-RU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 с ветеранами Великой Отечественной Войны 1941-1945гг</a:t>
            </a:r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8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9"/>
    </mc:Choice>
    <mc:Fallback xmlns="">
      <p:transition spd="slow" advTm="557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Совместные спортивно-тактические соревнования по военному многоборью среди студентов СПО и кадетов колледжа позволят продемонстрировать более высокую физическую и выносливость кадетов, что позволит увеличить число кадетов в других профессиональных организациях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/>
          <a:lstStyle/>
          <a:p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Спортивно-тактические соревнования по военному многоборью среди профессиональных образовательных организаций Республики Башкортостан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48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0"/>
    </mc:Choice>
    <mc:Fallback xmlns="">
      <p:transition spd="slow" advTm="423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7" y="982132"/>
            <a:ext cx="5938763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latin typeface="Arial" panose="020B0604020202020204" pitchFamily="34" charset="0"/>
              </a:rPr>
              <a:t>Демонстрация навыков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кадетов ГБПОУ УАТК в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АНО ДО «Военно-патриотический парк Республики Башкортостан  «Патриот» имени Героя  Российской Федерации  </a:t>
            </a:r>
            <a:r>
              <a:rPr lang="ru-RU" b="1" i="1" dirty="0" err="1">
                <a:latin typeface="Arial" panose="020B0604020202020204" pitchFamily="34" charset="0"/>
              </a:rPr>
              <a:t>Серафимова</a:t>
            </a:r>
            <a:r>
              <a:rPr lang="ru-RU" b="1" i="1" dirty="0">
                <a:latin typeface="Arial" panose="020B0604020202020204" pitchFamily="34" charset="0"/>
              </a:rPr>
              <a:t> Максима Владимировича»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в день празднования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Дня воздушно-десантных войск </a:t>
            </a:r>
            <a:br>
              <a:rPr lang="ru-RU" b="1" i="1" dirty="0">
                <a:latin typeface="Arial" panose="020B0604020202020204" pitchFamily="34" charset="0"/>
              </a:rPr>
            </a:br>
            <a:r>
              <a:rPr lang="ru-RU" b="1" i="1" dirty="0">
                <a:latin typeface="Arial" panose="020B0604020202020204" pitchFamily="34" charset="0"/>
              </a:rPr>
              <a:t>2 августа 2025 года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120571"/>
            <a:ext cx="3718455" cy="2348897"/>
          </a:xfrm>
        </p:spPr>
        <p:txBody>
          <a:bodyPr/>
          <a:lstStyle/>
          <a:p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 Воздушно-десантных войск</a:t>
            </a:r>
            <a:endParaRPr lang="ru-RU" sz="2400" b="1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5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2"/>
    </mc:Choice>
    <mc:Fallback xmlns="">
      <p:transition spd="slow" advTm="327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Есть такая профессия –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Родину защищать!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53FDFC5-CC77-4310-B232-3343562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743" y="982132"/>
            <a:ext cx="5546877" cy="4893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Основной целью Олимпиады является обучение и воспитание гражданина и патриота Республики Башкортостан, готового к выполнению гражданского и воинского долга</a:t>
            </a: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6DA1BAD7-C514-4F9C-91BA-70BB1683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2076" y="3120569"/>
            <a:ext cx="4361924" cy="2348897"/>
          </a:xfrm>
        </p:spPr>
        <p:txBody>
          <a:bodyPr>
            <a:noAutofit/>
          </a:bodyPr>
          <a:lstStyle/>
          <a:p>
            <a:r>
              <a:rPr lang="ru-RU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Республиканская военно-спортивная олимпиада для кадетов Республики Башкортостан в возрасте от 14-17 лет (38 классов/групп из числа 8,9,10-11 классов, 1 курса СПО)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0814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3"/>
    </mc:Choice>
    <mc:Fallback xmlns="">
      <p:transition spd="slow" advTm="418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DE1F4F-4678-4915-B879-6531550C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45" y="2598057"/>
            <a:ext cx="2855688" cy="29291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83EE84-1297-46C5-AC29-D2C47723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745" y="982132"/>
            <a:ext cx="10185398" cy="130386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Есть такая профессия – Родину защищать</a:t>
            </a:r>
            <a:r>
              <a:rPr lang="ru-RU" dirty="0"/>
              <a:t>!</a:t>
            </a: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id="{EB427EA6-726A-4104-8D7A-7FBBF7B1A7A5}"/>
              </a:ext>
            </a:extLst>
          </p:cNvPr>
          <p:cNvSpPr txBox="1">
            <a:spLocks/>
          </p:cNvSpPr>
          <p:nvPr/>
        </p:nvSpPr>
        <p:spPr>
          <a:xfrm>
            <a:off x="4644571" y="2598057"/>
            <a:ext cx="6737049" cy="2583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b="1" i="1" dirty="0"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1EAEB49A-4F6B-4CFF-BA6F-8D0241D1CA58}"/>
              </a:ext>
            </a:extLst>
          </p:cNvPr>
          <p:cNvSpPr txBox="1">
            <a:spLocks/>
          </p:cNvSpPr>
          <p:nvPr/>
        </p:nvSpPr>
        <p:spPr>
          <a:xfrm>
            <a:off x="5463436" y="3465713"/>
            <a:ext cx="4826975" cy="848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i="1" dirty="0"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03769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3"/>
    </mc:Choice>
    <mc:Fallback xmlns="">
      <p:transition spd="slow" advTm="4293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129</TotalTime>
  <Words>975</Words>
  <Application>Microsoft Office PowerPoint</Application>
  <PresentationFormat>Широкоэкранный</PresentationFormat>
  <Paragraphs>74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Garamond</vt:lpstr>
      <vt:lpstr>Wingdings</vt:lpstr>
      <vt:lpstr>Натуральные материалы</vt:lpstr>
      <vt:lpstr>Есть такая профессия –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 Родину защищать!</vt:lpstr>
      <vt:lpstr>Есть такая профессия – Родину защищать!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Есть такая профессия – Родину защищать!</dc:title>
  <dc:creator>Анна Николаевна</dc:creator>
  <cp:lastModifiedBy>Анна Николаевна</cp:lastModifiedBy>
  <cp:revision>7</cp:revision>
  <dcterms:created xsi:type="dcterms:W3CDTF">2024-03-02T12:13:40Z</dcterms:created>
  <dcterms:modified xsi:type="dcterms:W3CDTF">2025-07-28T11:33:37Z</dcterms:modified>
</cp:coreProperties>
</file>