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5" r:id="rId2"/>
    <p:sldId id="256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8" r:id="rId12"/>
    <p:sldId id="270" r:id="rId13"/>
    <p:sldId id="269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4" r:id="rId27"/>
    <p:sldId id="286" r:id="rId28"/>
    <p:sldId id="287" r:id="rId2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B4F587-50B6-4544-A6B2-B6CDE69761CC}" type="datetimeFigureOut">
              <a:rPr lang="ru-RU"/>
              <a:pPr>
                <a:defRPr/>
              </a:pPr>
              <a:t>12.10.2024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207B0B-3BAB-484E-954C-2A070EC279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2329D6-D0D3-4540-BC1B-4973F00B79EB}" type="datetimeFigureOut">
              <a:rPr lang="ru-RU"/>
              <a:pPr>
                <a:defRPr/>
              </a:pPr>
              <a:t>12.10.2024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16B019-1A81-4BC6-8491-AEBF5EBD88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BBAE25-9F68-4080-ADF7-1AA590ABA4C1}" type="datetimeFigureOut">
              <a:rPr lang="ru-RU"/>
              <a:pPr>
                <a:defRPr/>
              </a:pPr>
              <a:t>12.10.2024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3BFF52-E20A-4B79-B6E9-F59227E394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4A96D6-B35C-476A-AA74-EE703E14079B}" type="datetimeFigureOut">
              <a:rPr lang="ru-RU"/>
              <a:pPr>
                <a:defRPr/>
              </a:pPr>
              <a:t>12.10.2024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6038B4-5338-4581-8DAA-D403BD788F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147333-4D98-4C73-A0DE-857629402D59}" type="datetimeFigureOut">
              <a:rPr lang="ru-RU"/>
              <a:pPr>
                <a:defRPr/>
              </a:pPr>
              <a:t>12.10.2024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314CC6-ACAB-4F3C-A5D1-527468B3C7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13C869-8267-42A1-815A-B45371BCEECA}" type="datetimeFigureOut">
              <a:rPr lang="ru-RU"/>
              <a:pPr>
                <a:defRPr/>
              </a:pPr>
              <a:t>12.10.2024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12A22D-4D78-4425-B782-D7BEED9377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336230-B1DC-4451-8B65-F990445AD10E}" type="datetimeFigureOut">
              <a:rPr lang="ru-RU"/>
              <a:pPr>
                <a:defRPr/>
              </a:pPr>
              <a:t>12.10.2024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DD020D-51AF-46C2-AD87-FDA5FBC3E7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1675CB-BE6B-4AE4-B828-752A155071AF}" type="datetimeFigureOut">
              <a:rPr lang="ru-RU"/>
              <a:pPr>
                <a:defRPr/>
              </a:pPr>
              <a:t>12.10.2024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BD9073-AA14-404A-ACC7-35B715E862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CBC36D-CFCF-4EBF-AEA8-B96074F44130}" type="datetimeFigureOut">
              <a:rPr lang="ru-RU"/>
              <a:pPr>
                <a:defRPr/>
              </a:pPr>
              <a:t>12.10.2024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BC7D56-314C-463E-848C-2625D3951A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93EDA9-A4A3-4E4B-A824-DB33852CB8BF}" type="datetimeFigureOut">
              <a:rPr lang="ru-RU"/>
              <a:pPr>
                <a:defRPr/>
              </a:pPr>
              <a:t>12.10.2024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3B33EC-E527-42BC-B687-CA61B4AACF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D727D0-2F31-467A-A5FB-4DFF7C54E3B0}" type="datetimeFigureOut">
              <a:rPr lang="ru-RU"/>
              <a:pPr>
                <a:defRPr/>
              </a:pPr>
              <a:t>12.10.2024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34DEA2-5A1E-4C04-9830-7F60D57EA8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EC74678-1602-40E2-B07C-61A44E69915F}" type="datetimeFigureOut">
              <a:rPr lang="ru-RU"/>
              <a:pPr>
                <a:defRPr/>
              </a:pPr>
              <a:t>12.10.2024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C10A1A8-FD8A-4C86-9FAC-8567CC59E4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Arial" charset="0"/>
              </a:rPr>
              <a:t>КРОССВОРД</a:t>
            </a:r>
          </a:p>
        </p:txBody>
      </p:sp>
      <p:sp>
        <p:nvSpPr>
          <p:cNvPr id="38915" name="Rectangle 3"/>
          <p:cNvSpPr>
            <a:spLocks noGrp="1"/>
          </p:cNvSpPr>
          <p:nvPr>
            <p:ph type="body" idx="1"/>
          </p:nvPr>
        </p:nvSpPr>
        <p:spPr>
          <a:xfrm>
            <a:off x="611188" y="4221163"/>
            <a:ext cx="8229600" cy="4525962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ru-RU" sz="4000" dirty="0" smtClean="0">
                <a:latin typeface="Arial" charset="0"/>
              </a:rPr>
              <a:t>«Лесные растения и животные»</a:t>
            </a:r>
          </a:p>
          <a:p>
            <a:pPr algn="ctr">
              <a:buFont typeface="Arial" charset="0"/>
              <a:buNone/>
            </a:pPr>
            <a:r>
              <a:rPr lang="ru-RU" sz="2400" smtClean="0">
                <a:latin typeface="Arial" charset="0"/>
              </a:rPr>
              <a:t>                                                    </a:t>
            </a:r>
            <a:endParaRPr lang="ru-RU" sz="2400" dirty="0" smtClean="0">
              <a:latin typeface="Arial" charset="0"/>
            </a:endParaRPr>
          </a:p>
        </p:txBody>
      </p:sp>
      <p:pic>
        <p:nvPicPr>
          <p:cNvPr id="3891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1196975"/>
            <a:ext cx="7456487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900113" y="188913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dirty="0"/>
              <a:t>              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900113" y="476250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900113" y="7651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900113" y="1052513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258888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1619250" y="18891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1619250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900113" y="134143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619250" y="134143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3059113" y="42211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1619250" y="7651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1619250" y="191611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1619250" y="16287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2339975" y="18891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1979613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2339975" y="7651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2339975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2339975" y="105251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1979613" y="162877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348038" y="162877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2987675" y="16287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2700338" y="16287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>
            <a:off x="2339975" y="16287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1" name="Прямоугольник 40"/>
          <p:cNvSpPr/>
          <p:nvPr/>
        </p:nvSpPr>
        <p:spPr>
          <a:xfrm>
            <a:off x="3708400" y="16287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3708400" y="476250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3708400" y="7651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3708400" y="1052513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3708400" y="134143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3708400" y="188913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2987675" y="18891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3348038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9" name="Прямоугольник 48"/>
          <p:cNvSpPr/>
          <p:nvPr/>
        </p:nvSpPr>
        <p:spPr>
          <a:xfrm>
            <a:off x="2987675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2987675" y="7651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1" name="Прямоугольник 50"/>
          <p:cNvSpPr/>
          <p:nvPr/>
        </p:nvSpPr>
        <p:spPr>
          <a:xfrm>
            <a:off x="4427538" y="1052513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2" name="Прямоугольник 51"/>
          <p:cNvSpPr/>
          <p:nvPr/>
        </p:nvSpPr>
        <p:spPr>
          <a:xfrm>
            <a:off x="4427538" y="76517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3" name="Прямоугольник 52"/>
          <p:cNvSpPr/>
          <p:nvPr/>
        </p:nvSpPr>
        <p:spPr>
          <a:xfrm>
            <a:off x="4427538" y="18891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4" name="Прямоугольник 53"/>
          <p:cNvSpPr/>
          <p:nvPr/>
        </p:nvSpPr>
        <p:spPr>
          <a:xfrm>
            <a:off x="4427538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5" name="Прямоугольник 54"/>
          <p:cNvSpPr/>
          <p:nvPr/>
        </p:nvSpPr>
        <p:spPr>
          <a:xfrm>
            <a:off x="4067175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6" name="Прямоугольник 55"/>
          <p:cNvSpPr/>
          <p:nvPr/>
        </p:nvSpPr>
        <p:spPr>
          <a:xfrm>
            <a:off x="4427538" y="13414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7" name="Прямоугольник 56"/>
          <p:cNvSpPr/>
          <p:nvPr/>
        </p:nvSpPr>
        <p:spPr>
          <a:xfrm>
            <a:off x="2700338" y="1916113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8" name="Прямоугольник 57"/>
          <p:cNvSpPr/>
          <p:nvPr/>
        </p:nvSpPr>
        <p:spPr>
          <a:xfrm>
            <a:off x="2339975" y="220503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9" name="Прямоугольник 58"/>
          <p:cNvSpPr/>
          <p:nvPr/>
        </p:nvSpPr>
        <p:spPr>
          <a:xfrm>
            <a:off x="2700338" y="2492375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0" name="Прямоугольник 59"/>
          <p:cNvSpPr/>
          <p:nvPr/>
        </p:nvSpPr>
        <p:spPr>
          <a:xfrm>
            <a:off x="2700338" y="220503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1" name="Прямоугольник 60"/>
          <p:cNvSpPr/>
          <p:nvPr/>
        </p:nvSpPr>
        <p:spPr>
          <a:xfrm>
            <a:off x="1979613" y="22050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2" name="Прямоугольник 61"/>
          <p:cNvSpPr/>
          <p:nvPr/>
        </p:nvSpPr>
        <p:spPr>
          <a:xfrm>
            <a:off x="1979613" y="2492375"/>
            <a:ext cx="360362" cy="279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3" name="Прямоугольник 62"/>
          <p:cNvSpPr/>
          <p:nvPr/>
        </p:nvSpPr>
        <p:spPr>
          <a:xfrm>
            <a:off x="1979613" y="2781300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3059113" y="22050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1979613" y="33575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1979613" y="3068638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3779838" y="22050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8" name="Прямоугольник 67"/>
          <p:cNvSpPr/>
          <p:nvPr/>
        </p:nvSpPr>
        <p:spPr>
          <a:xfrm>
            <a:off x="3419475" y="220503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3419475" y="2492375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0" name="Прямоугольник 69"/>
          <p:cNvSpPr/>
          <p:nvPr/>
        </p:nvSpPr>
        <p:spPr>
          <a:xfrm>
            <a:off x="3419475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1" name="Прямоугольник 70"/>
          <p:cNvSpPr/>
          <p:nvPr/>
        </p:nvSpPr>
        <p:spPr>
          <a:xfrm>
            <a:off x="3419475" y="2781300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2" name="Прямоугольник 71"/>
          <p:cNvSpPr/>
          <p:nvPr/>
        </p:nvSpPr>
        <p:spPr>
          <a:xfrm>
            <a:off x="3419475" y="33575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3" name="Прямоугольник 72"/>
          <p:cNvSpPr/>
          <p:nvPr/>
        </p:nvSpPr>
        <p:spPr>
          <a:xfrm>
            <a:off x="2339975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4" name="Прямоугольник 73"/>
          <p:cNvSpPr/>
          <p:nvPr/>
        </p:nvSpPr>
        <p:spPr>
          <a:xfrm>
            <a:off x="2700338" y="3068638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5" name="Прямоугольник 74"/>
          <p:cNvSpPr/>
          <p:nvPr/>
        </p:nvSpPr>
        <p:spPr>
          <a:xfrm>
            <a:off x="1619250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6" name="Прямоугольник 75"/>
          <p:cNvSpPr/>
          <p:nvPr/>
        </p:nvSpPr>
        <p:spPr>
          <a:xfrm>
            <a:off x="1258888" y="3068638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7" name="Прямоугольник 76"/>
          <p:cNvSpPr/>
          <p:nvPr/>
        </p:nvSpPr>
        <p:spPr>
          <a:xfrm>
            <a:off x="1258888" y="2781300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8" name="Прямоугольник 77"/>
          <p:cNvSpPr/>
          <p:nvPr/>
        </p:nvSpPr>
        <p:spPr>
          <a:xfrm>
            <a:off x="1258888" y="33575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9" name="Прямоугольник 78"/>
          <p:cNvSpPr/>
          <p:nvPr/>
        </p:nvSpPr>
        <p:spPr>
          <a:xfrm>
            <a:off x="1258888" y="364490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0" name="Прямоугольник 79"/>
          <p:cNvSpPr/>
          <p:nvPr/>
        </p:nvSpPr>
        <p:spPr>
          <a:xfrm>
            <a:off x="1258888" y="39338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1" name="Прямоугольник 80"/>
          <p:cNvSpPr/>
          <p:nvPr/>
        </p:nvSpPr>
        <p:spPr>
          <a:xfrm>
            <a:off x="1258888" y="42211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2" name="Прямоугольник 81"/>
          <p:cNvSpPr/>
          <p:nvPr/>
        </p:nvSpPr>
        <p:spPr>
          <a:xfrm>
            <a:off x="1619250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1979613" y="39338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2339975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2700338" y="393382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3059113" y="39338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7" name="Прямоугольник 86"/>
          <p:cNvSpPr/>
          <p:nvPr/>
        </p:nvSpPr>
        <p:spPr>
          <a:xfrm>
            <a:off x="3419475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8" name="Прямоугольник 87"/>
          <p:cNvSpPr/>
          <p:nvPr/>
        </p:nvSpPr>
        <p:spPr>
          <a:xfrm>
            <a:off x="2339975" y="36449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9" name="Прямоугольник 88"/>
          <p:cNvSpPr/>
          <p:nvPr/>
        </p:nvSpPr>
        <p:spPr>
          <a:xfrm>
            <a:off x="2339975" y="42211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2339975" y="45085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1" name="Прямоугольник 90"/>
          <p:cNvSpPr/>
          <p:nvPr/>
        </p:nvSpPr>
        <p:spPr>
          <a:xfrm>
            <a:off x="2339975" y="47974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2" name="Прямоугольник 91"/>
          <p:cNvSpPr/>
          <p:nvPr/>
        </p:nvSpPr>
        <p:spPr>
          <a:xfrm>
            <a:off x="2339975" y="508476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3" name="Прямоугольник 92"/>
          <p:cNvSpPr/>
          <p:nvPr/>
        </p:nvSpPr>
        <p:spPr>
          <a:xfrm>
            <a:off x="2339975" y="537368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4" name="Прямоугольник 93"/>
          <p:cNvSpPr/>
          <p:nvPr/>
        </p:nvSpPr>
        <p:spPr>
          <a:xfrm>
            <a:off x="2339975" y="5661025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5" name="Прямоугольник 94"/>
          <p:cNvSpPr/>
          <p:nvPr/>
        </p:nvSpPr>
        <p:spPr>
          <a:xfrm>
            <a:off x="2339975" y="5949950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6" name="Прямоугольник 95"/>
          <p:cNvSpPr/>
          <p:nvPr/>
        </p:nvSpPr>
        <p:spPr>
          <a:xfrm>
            <a:off x="1258888" y="47974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7" name="Прямоугольник 96"/>
          <p:cNvSpPr/>
          <p:nvPr/>
        </p:nvSpPr>
        <p:spPr>
          <a:xfrm>
            <a:off x="1979613" y="47974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8" name="Прямоугольник 97"/>
          <p:cNvSpPr/>
          <p:nvPr/>
        </p:nvSpPr>
        <p:spPr>
          <a:xfrm>
            <a:off x="1619250" y="47974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9" name="Прямоугольник 98"/>
          <p:cNvSpPr/>
          <p:nvPr/>
        </p:nvSpPr>
        <p:spPr>
          <a:xfrm>
            <a:off x="1258888" y="537368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0" name="Прямоугольник 99"/>
          <p:cNvSpPr/>
          <p:nvPr/>
        </p:nvSpPr>
        <p:spPr>
          <a:xfrm>
            <a:off x="1619250" y="537368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1" name="Прямоугольник 100"/>
          <p:cNvSpPr/>
          <p:nvPr/>
        </p:nvSpPr>
        <p:spPr>
          <a:xfrm>
            <a:off x="1979613" y="537368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2" name="Прямоугольник 101"/>
          <p:cNvSpPr/>
          <p:nvPr/>
        </p:nvSpPr>
        <p:spPr>
          <a:xfrm>
            <a:off x="3059113" y="537368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3" name="Прямоугольник 102"/>
          <p:cNvSpPr/>
          <p:nvPr/>
        </p:nvSpPr>
        <p:spPr>
          <a:xfrm>
            <a:off x="3419475" y="537368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4" name="Прямоугольник 103"/>
          <p:cNvSpPr/>
          <p:nvPr/>
        </p:nvSpPr>
        <p:spPr>
          <a:xfrm>
            <a:off x="2700338" y="537368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5" name="Прямоугольник 104"/>
          <p:cNvSpPr/>
          <p:nvPr/>
        </p:nvSpPr>
        <p:spPr>
          <a:xfrm>
            <a:off x="3059113" y="5661025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3419475" y="45085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3059113" y="5084763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3059113" y="47974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3059113" y="450850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0" name="Прямоугольник 109"/>
          <p:cNvSpPr/>
          <p:nvPr/>
        </p:nvSpPr>
        <p:spPr>
          <a:xfrm>
            <a:off x="3779838" y="450850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1" name="Прямоугольник 110"/>
          <p:cNvSpPr/>
          <p:nvPr/>
        </p:nvSpPr>
        <p:spPr>
          <a:xfrm>
            <a:off x="4140200" y="45085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2" name="Прямоугольник 111"/>
          <p:cNvSpPr/>
          <p:nvPr/>
        </p:nvSpPr>
        <p:spPr>
          <a:xfrm>
            <a:off x="4140200" y="2492375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3" name="Прямоугольник 112"/>
          <p:cNvSpPr/>
          <p:nvPr/>
        </p:nvSpPr>
        <p:spPr>
          <a:xfrm>
            <a:off x="4140200" y="2781300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4" name="Прямоугольник 113"/>
          <p:cNvSpPr/>
          <p:nvPr/>
        </p:nvSpPr>
        <p:spPr>
          <a:xfrm>
            <a:off x="4140200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5" name="Прямоугольник 114"/>
          <p:cNvSpPr/>
          <p:nvPr/>
        </p:nvSpPr>
        <p:spPr>
          <a:xfrm>
            <a:off x="4140200" y="33575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6" name="Прямоугольник 115"/>
          <p:cNvSpPr/>
          <p:nvPr/>
        </p:nvSpPr>
        <p:spPr>
          <a:xfrm>
            <a:off x="4140200" y="36449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7" name="Прямоугольник 116"/>
          <p:cNvSpPr/>
          <p:nvPr/>
        </p:nvSpPr>
        <p:spPr>
          <a:xfrm>
            <a:off x="4140200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8" name="Прямоугольник 117"/>
          <p:cNvSpPr/>
          <p:nvPr/>
        </p:nvSpPr>
        <p:spPr>
          <a:xfrm>
            <a:off x="4140200" y="42211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9" name="Прямоугольник 118"/>
          <p:cNvSpPr/>
          <p:nvPr/>
        </p:nvSpPr>
        <p:spPr>
          <a:xfrm>
            <a:off x="3779838" y="3068638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4967288" y="422275"/>
            <a:ext cx="4176712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1500" b="1">
                <a:latin typeface="Times New Roman CYR" pitchFamily="18" charset="0"/>
                <a:cs typeface="Times New Roman" pitchFamily="18" charset="0"/>
              </a:rPr>
              <a:t>1</a:t>
            </a:r>
            <a:r>
              <a:rPr lang="ru-RU" sz="1500">
                <a:latin typeface="Times New Roman CYR" pitchFamily="18" charset="0"/>
                <a:cs typeface="Times New Roman" pitchFamily="18" charset="0"/>
              </a:rPr>
              <a:t>. </a:t>
            </a:r>
            <a:r>
              <a:rPr lang="ru-RU" sz="1600" b="1">
                <a:solidFill>
                  <a:srgbClr val="10253F"/>
                </a:solidFill>
                <a:latin typeface="Times New Roman CYR" pitchFamily="18" charset="0"/>
                <a:cs typeface="Times New Roman" pitchFamily="18" charset="0"/>
              </a:rPr>
              <a:t>У МЕНЯ ИГОЛКИ ДЛИННЕЕ ,ЧЕМ У ЕЛКИ. </a:t>
            </a:r>
          </a:p>
          <a:p>
            <a:r>
              <a:rPr lang="ru-RU" sz="1600" b="1">
                <a:solidFill>
                  <a:srgbClr val="10253F"/>
                </a:solidFill>
                <a:latin typeface="Times New Roman CYR" pitchFamily="18" charset="0"/>
                <a:cs typeface="Times New Roman" pitchFamily="18" charset="0"/>
              </a:rPr>
              <a:t> ОЧЕНЬ ПРЯМО Я РАСТУ В ВЫСОТУ. </a:t>
            </a:r>
          </a:p>
          <a:p>
            <a:r>
              <a:rPr lang="ru-RU" sz="1600" b="1">
                <a:solidFill>
                  <a:srgbClr val="10253F"/>
                </a:solidFill>
                <a:latin typeface="Times New Roman CYR" pitchFamily="18" charset="0"/>
                <a:cs typeface="Times New Roman" pitchFamily="18" charset="0"/>
              </a:rPr>
              <a:t>ЕСЛИ Я НЕ НА ОПУШКЕ,</a:t>
            </a:r>
          </a:p>
          <a:p>
            <a:r>
              <a:rPr lang="ru-RU" sz="1600" b="1">
                <a:solidFill>
                  <a:srgbClr val="10253F"/>
                </a:solidFill>
                <a:latin typeface="Times New Roman CYR" pitchFamily="18" charset="0"/>
                <a:cs typeface="Times New Roman" pitchFamily="18" charset="0"/>
              </a:rPr>
              <a:t>ВЕТВИ ТОЛЬКО НА МАКУШКЕ.</a:t>
            </a:r>
            <a:endParaRPr lang="ru-RU" sz="1600" b="1">
              <a:solidFill>
                <a:srgbClr val="10253F"/>
              </a:solidFill>
            </a:endParaRPr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9700" y="2276475"/>
            <a:ext cx="3455988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417" name="TextBox 121"/>
          <p:cNvSpPr txBox="1">
            <a:spLocks noChangeArrowheads="1"/>
          </p:cNvSpPr>
          <p:nvPr/>
        </p:nvSpPr>
        <p:spPr bwMode="auto">
          <a:xfrm>
            <a:off x="900113" y="-184150"/>
            <a:ext cx="3587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1</a:t>
            </a:r>
          </a:p>
        </p:txBody>
      </p:sp>
      <p:sp>
        <p:nvSpPr>
          <p:cNvPr id="123" name="Прямоугольник 122"/>
          <p:cNvSpPr/>
          <p:nvPr/>
        </p:nvSpPr>
        <p:spPr>
          <a:xfrm>
            <a:off x="1619250" y="105251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900113" y="188913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dirty="0"/>
              <a:t>              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900113" y="476250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900113" y="7651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С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900113" y="1052513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1258888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1619250" y="18891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1619250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900113" y="134143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619250" y="134143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3059113" y="42211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1619250" y="7651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1619250" y="191611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1619250" y="16287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2339975" y="18891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1979613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2339975" y="7651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2339975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2339975" y="105251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1979613" y="162877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348038" y="162877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2987675" y="16287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2700338" y="16287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>
            <a:off x="2339975" y="16287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1" name="Прямоугольник 40"/>
          <p:cNvSpPr/>
          <p:nvPr/>
        </p:nvSpPr>
        <p:spPr>
          <a:xfrm>
            <a:off x="3708400" y="16287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3708400" y="476250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3708400" y="7651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3708400" y="1052513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3708400" y="134143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3708400" y="188913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2987675" y="18891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3348038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9" name="Прямоугольник 48"/>
          <p:cNvSpPr/>
          <p:nvPr/>
        </p:nvSpPr>
        <p:spPr>
          <a:xfrm>
            <a:off x="2987675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2987675" y="7651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1" name="Прямоугольник 50"/>
          <p:cNvSpPr/>
          <p:nvPr/>
        </p:nvSpPr>
        <p:spPr>
          <a:xfrm>
            <a:off x="4427538" y="1052513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2" name="Прямоугольник 51"/>
          <p:cNvSpPr/>
          <p:nvPr/>
        </p:nvSpPr>
        <p:spPr>
          <a:xfrm>
            <a:off x="4427538" y="76517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3" name="Прямоугольник 52"/>
          <p:cNvSpPr/>
          <p:nvPr/>
        </p:nvSpPr>
        <p:spPr>
          <a:xfrm>
            <a:off x="4427538" y="18891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4" name="Прямоугольник 53"/>
          <p:cNvSpPr/>
          <p:nvPr/>
        </p:nvSpPr>
        <p:spPr>
          <a:xfrm>
            <a:off x="4427538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5" name="Прямоугольник 54"/>
          <p:cNvSpPr/>
          <p:nvPr/>
        </p:nvSpPr>
        <p:spPr>
          <a:xfrm>
            <a:off x="4067175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6" name="Прямоугольник 55"/>
          <p:cNvSpPr/>
          <p:nvPr/>
        </p:nvSpPr>
        <p:spPr>
          <a:xfrm>
            <a:off x="4427538" y="13414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7" name="Прямоугольник 56"/>
          <p:cNvSpPr/>
          <p:nvPr/>
        </p:nvSpPr>
        <p:spPr>
          <a:xfrm>
            <a:off x="2700338" y="1916113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8" name="Прямоугольник 57"/>
          <p:cNvSpPr/>
          <p:nvPr/>
        </p:nvSpPr>
        <p:spPr>
          <a:xfrm>
            <a:off x="2339975" y="220503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9" name="Прямоугольник 58"/>
          <p:cNvSpPr/>
          <p:nvPr/>
        </p:nvSpPr>
        <p:spPr>
          <a:xfrm>
            <a:off x="2700338" y="2492375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0" name="Прямоугольник 59"/>
          <p:cNvSpPr/>
          <p:nvPr/>
        </p:nvSpPr>
        <p:spPr>
          <a:xfrm>
            <a:off x="2700338" y="220503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1" name="Прямоугольник 60"/>
          <p:cNvSpPr/>
          <p:nvPr/>
        </p:nvSpPr>
        <p:spPr>
          <a:xfrm>
            <a:off x="1979613" y="22050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2" name="Прямоугольник 61"/>
          <p:cNvSpPr/>
          <p:nvPr/>
        </p:nvSpPr>
        <p:spPr>
          <a:xfrm>
            <a:off x="1979613" y="2492375"/>
            <a:ext cx="360362" cy="279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3" name="Прямоугольник 62"/>
          <p:cNvSpPr/>
          <p:nvPr/>
        </p:nvSpPr>
        <p:spPr>
          <a:xfrm>
            <a:off x="1979613" y="2781300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3059113" y="22050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1979613" y="33575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1979613" y="3068638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3779838" y="22050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8" name="Прямоугольник 67"/>
          <p:cNvSpPr/>
          <p:nvPr/>
        </p:nvSpPr>
        <p:spPr>
          <a:xfrm>
            <a:off x="3419475" y="220503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3419475" y="2492375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0" name="Прямоугольник 69"/>
          <p:cNvSpPr/>
          <p:nvPr/>
        </p:nvSpPr>
        <p:spPr>
          <a:xfrm>
            <a:off x="3419475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1" name="Прямоугольник 70"/>
          <p:cNvSpPr/>
          <p:nvPr/>
        </p:nvSpPr>
        <p:spPr>
          <a:xfrm>
            <a:off x="3419475" y="2781300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2" name="Прямоугольник 71"/>
          <p:cNvSpPr/>
          <p:nvPr/>
        </p:nvSpPr>
        <p:spPr>
          <a:xfrm>
            <a:off x="3419475" y="33575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3" name="Прямоугольник 72"/>
          <p:cNvSpPr/>
          <p:nvPr/>
        </p:nvSpPr>
        <p:spPr>
          <a:xfrm>
            <a:off x="2339975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4" name="Прямоугольник 73"/>
          <p:cNvSpPr/>
          <p:nvPr/>
        </p:nvSpPr>
        <p:spPr>
          <a:xfrm>
            <a:off x="2700338" y="3068638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5" name="Прямоугольник 74"/>
          <p:cNvSpPr/>
          <p:nvPr/>
        </p:nvSpPr>
        <p:spPr>
          <a:xfrm>
            <a:off x="1619250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6" name="Прямоугольник 75"/>
          <p:cNvSpPr/>
          <p:nvPr/>
        </p:nvSpPr>
        <p:spPr>
          <a:xfrm>
            <a:off x="1258888" y="3068638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7" name="Прямоугольник 76"/>
          <p:cNvSpPr/>
          <p:nvPr/>
        </p:nvSpPr>
        <p:spPr>
          <a:xfrm>
            <a:off x="1258888" y="2781300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8" name="Прямоугольник 77"/>
          <p:cNvSpPr/>
          <p:nvPr/>
        </p:nvSpPr>
        <p:spPr>
          <a:xfrm>
            <a:off x="1258888" y="33575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9" name="Прямоугольник 78"/>
          <p:cNvSpPr/>
          <p:nvPr/>
        </p:nvSpPr>
        <p:spPr>
          <a:xfrm>
            <a:off x="1258888" y="364490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0" name="Прямоугольник 79"/>
          <p:cNvSpPr/>
          <p:nvPr/>
        </p:nvSpPr>
        <p:spPr>
          <a:xfrm>
            <a:off x="1258888" y="39338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1" name="Прямоугольник 80"/>
          <p:cNvSpPr/>
          <p:nvPr/>
        </p:nvSpPr>
        <p:spPr>
          <a:xfrm>
            <a:off x="1258888" y="42211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2" name="Прямоугольник 81"/>
          <p:cNvSpPr/>
          <p:nvPr/>
        </p:nvSpPr>
        <p:spPr>
          <a:xfrm>
            <a:off x="1619250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1979613" y="39338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2339975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2700338" y="393382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3059113" y="39338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7" name="Прямоугольник 86"/>
          <p:cNvSpPr/>
          <p:nvPr/>
        </p:nvSpPr>
        <p:spPr>
          <a:xfrm>
            <a:off x="3419475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8" name="Прямоугольник 87"/>
          <p:cNvSpPr/>
          <p:nvPr/>
        </p:nvSpPr>
        <p:spPr>
          <a:xfrm>
            <a:off x="2339975" y="36449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9" name="Прямоугольник 88"/>
          <p:cNvSpPr/>
          <p:nvPr/>
        </p:nvSpPr>
        <p:spPr>
          <a:xfrm>
            <a:off x="2339975" y="42211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2339975" y="45085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1" name="Прямоугольник 90"/>
          <p:cNvSpPr/>
          <p:nvPr/>
        </p:nvSpPr>
        <p:spPr>
          <a:xfrm>
            <a:off x="2339975" y="47974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2" name="Прямоугольник 91"/>
          <p:cNvSpPr/>
          <p:nvPr/>
        </p:nvSpPr>
        <p:spPr>
          <a:xfrm>
            <a:off x="2339975" y="508476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3" name="Прямоугольник 92"/>
          <p:cNvSpPr/>
          <p:nvPr/>
        </p:nvSpPr>
        <p:spPr>
          <a:xfrm>
            <a:off x="2339975" y="537368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4" name="Прямоугольник 93"/>
          <p:cNvSpPr/>
          <p:nvPr/>
        </p:nvSpPr>
        <p:spPr>
          <a:xfrm>
            <a:off x="2339975" y="5661025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5" name="Прямоугольник 94"/>
          <p:cNvSpPr/>
          <p:nvPr/>
        </p:nvSpPr>
        <p:spPr>
          <a:xfrm>
            <a:off x="2339975" y="5949950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6" name="Прямоугольник 95"/>
          <p:cNvSpPr/>
          <p:nvPr/>
        </p:nvSpPr>
        <p:spPr>
          <a:xfrm>
            <a:off x="1258888" y="47974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7" name="Прямоугольник 96"/>
          <p:cNvSpPr/>
          <p:nvPr/>
        </p:nvSpPr>
        <p:spPr>
          <a:xfrm>
            <a:off x="1979613" y="47974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8" name="Прямоугольник 97"/>
          <p:cNvSpPr/>
          <p:nvPr/>
        </p:nvSpPr>
        <p:spPr>
          <a:xfrm>
            <a:off x="1619250" y="47974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9" name="Прямоугольник 98"/>
          <p:cNvSpPr/>
          <p:nvPr/>
        </p:nvSpPr>
        <p:spPr>
          <a:xfrm>
            <a:off x="1258888" y="537368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0" name="Прямоугольник 99"/>
          <p:cNvSpPr/>
          <p:nvPr/>
        </p:nvSpPr>
        <p:spPr>
          <a:xfrm>
            <a:off x="1619250" y="537368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1" name="Прямоугольник 100"/>
          <p:cNvSpPr/>
          <p:nvPr/>
        </p:nvSpPr>
        <p:spPr>
          <a:xfrm>
            <a:off x="1979613" y="537368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2" name="Прямоугольник 101"/>
          <p:cNvSpPr/>
          <p:nvPr/>
        </p:nvSpPr>
        <p:spPr>
          <a:xfrm>
            <a:off x="3059113" y="537368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3" name="Прямоугольник 102"/>
          <p:cNvSpPr/>
          <p:nvPr/>
        </p:nvSpPr>
        <p:spPr>
          <a:xfrm>
            <a:off x="3419475" y="537368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4" name="Прямоугольник 103"/>
          <p:cNvSpPr/>
          <p:nvPr/>
        </p:nvSpPr>
        <p:spPr>
          <a:xfrm>
            <a:off x="2700338" y="537368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5" name="Прямоугольник 104"/>
          <p:cNvSpPr/>
          <p:nvPr/>
        </p:nvSpPr>
        <p:spPr>
          <a:xfrm>
            <a:off x="3059113" y="5661025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3419475" y="45085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3059113" y="5084763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3059113" y="47974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3059113" y="450850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0" name="Прямоугольник 109"/>
          <p:cNvSpPr/>
          <p:nvPr/>
        </p:nvSpPr>
        <p:spPr>
          <a:xfrm>
            <a:off x="3779838" y="450850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1" name="Прямоугольник 110"/>
          <p:cNvSpPr/>
          <p:nvPr/>
        </p:nvSpPr>
        <p:spPr>
          <a:xfrm>
            <a:off x="4140200" y="45085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2" name="Прямоугольник 111"/>
          <p:cNvSpPr/>
          <p:nvPr/>
        </p:nvSpPr>
        <p:spPr>
          <a:xfrm>
            <a:off x="4140200" y="2492375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3" name="Прямоугольник 112"/>
          <p:cNvSpPr/>
          <p:nvPr/>
        </p:nvSpPr>
        <p:spPr>
          <a:xfrm>
            <a:off x="4140200" y="2781300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4" name="Прямоугольник 113"/>
          <p:cNvSpPr/>
          <p:nvPr/>
        </p:nvSpPr>
        <p:spPr>
          <a:xfrm>
            <a:off x="4140200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5" name="Прямоугольник 114"/>
          <p:cNvSpPr/>
          <p:nvPr/>
        </p:nvSpPr>
        <p:spPr>
          <a:xfrm>
            <a:off x="4140200" y="33575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6" name="Прямоугольник 115"/>
          <p:cNvSpPr/>
          <p:nvPr/>
        </p:nvSpPr>
        <p:spPr>
          <a:xfrm>
            <a:off x="4140200" y="36449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7" name="Прямоугольник 116"/>
          <p:cNvSpPr/>
          <p:nvPr/>
        </p:nvSpPr>
        <p:spPr>
          <a:xfrm>
            <a:off x="4140200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8" name="Прямоугольник 117"/>
          <p:cNvSpPr/>
          <p:nvPr/>
        </p:nvSpPr>
        <p:spPr>
          <a:xfrm>
            <a:off x="4140200" y="42211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9" name="Прямоугольник 118"/>
          <p:cNvSpPr/>
          <p:nvPr/>
        </p:nvSpPr>
        <p:spPr>
          <a:xfrm>
            <a:off x="3779838" y="3068638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439" name="TextBox 119"/>
          <p:cNvSpPr txBox="1">
            <a:spLocks noChangeArrowheads="1"/>
          </p:cNvSpPr>
          <p:nvPr/>
        </p:nvSpPr>
        <p:spPr bwMode="auto">
          <a:xfrm>
            <a:off x="900113" y="188913"/>
            <a:ext cx="3587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Calibri" pitchFamily="34" charset="0"/>
              </a:rPr>
              <a:t>С</a:t>
            </a:r>
          </a:p>
        </p:txBody>
      </p:sp>
      <p:sp>
        <p:nvSpPr>
          <p:cNvPr id="14440" name="TextBox 120"/>
          <p:cNvSpPr txBox="1">
            <a:spLocks noChangeArrowheads="1"/>
          </p:cNvSpPr>
          <p:nvPr/>
        </p:nvSpPr>
        <p:spPr bwMode="auto">
          <a:xfrm>
            <a:off x="900113" y="0"/>
            <a:ext cx="3587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1</a:t>
            </a:r>
          </a:p>
        </p:txBody>
      </p:sp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4643438" y="1577975"/>
            <a:ext cx="4500562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1600" b="1">
                <a:solidFill>
                  <a:srgbClr val="10253F"/>
                </a:solidFill>
                <a:latin typeface="Times New Roman CYR" pitchFamily="18" charset="0"/>
                <a:cs typeface="Times New Roman" pitchFamily="18" charset="0"/>
              </a:rPr>
              <a:t>2. ВЕСНОЙ ЗЕЛЕНЕЛА, ЛЕТОМ ЗАГОРАЛА,</a:t>
            </a:r>
          </a:p>
          <a:p>
            <a:pPr eaLnBrk="0" hangingPunct="0"/>
            <a:r>
              <a:rPr lang="ru-RU" sz="1600" b="1">
                <a:solidFill>
                  <a:srgbClr val="10253F"/>
                </a:solidFill>
                <a:latin typeface="Times New Roman CYR" pitchFamily="18" charset="0"/>
                <a:cs typeface="Times New Roman" pitchFamily="18" charset="0"/>
              </a:rPr>
              <a:t>ОСЕНЬЮ НАДЕЛА КРАСНЫЕ КОРАЛЛЫ.</a:t>
            </a:r>
          </a:p>
          <a:p>
            <a:pPr eaLnBrk="0" hangingPunct="0"/>
            <a:r>
              <a:rPr lang="ru-RU" sz="1600" b="1">
                <a:solidFill>
                  <a:srgbClr val="10253F"/>
                </a:solidFill>
                <a:latin typeface="Times New Roman CYR" pitchFamily="18" charset="0"/>
                <a:cs typeface="Times New Roman" pitchFamily="18" charset="0"/>
              </a:rPr>
              <a:t>(Назовите ласково) </a:t>
            </a:r>
            <a:endParaRPr lang="ru-RU" sz="1600" b="1">
              <a:solidFill>
                <a:srgbClr val="10253F"/>
              </a:solidFill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9700" y="3284538"/>
            <a:ext cx="3598863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" name="Прямоугольник 121"/>
          <p:cNvSpPr/>
          <p:nvPr/>
        </p:nvSpPr>
        <p:spPr>
          <a:xfrm>
            <a:off x="1619250" y="105251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4444" name="TextBox 122"/>
          <p:cNvSpPr txBox="1">
            <a:spLocks noChangeArrowheads="1"/>
          </p:cNvSpPr>
          <p:nvPr/>
        </p:nvSpPr>
        <p:spPr bwMode="auto">
          <a:xfrm>
            <a:off x="1619250" y="0"/>
            <a:ext cx="431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 b="1">
                <a:latin typeface="Calibri" pitchFamily="34" charset="0"/>
              </a:rP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900113" y="188913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dirty="0"/>
              <a:t>              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900113" y="476250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900113" y="7651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С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900113" y="1052513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1258888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1619250" y="18891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Р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1619250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900113" y="134143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619250" y="134143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3059113" y="42211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1619250" y="7651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Б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1619250" y="191611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1619250" y="16287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2339975" y="18891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1979613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2339975" y="7651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2339975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2339975" y="105251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1979613" y="162877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348038" y="162877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2987675" y="16287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2700338" y="16287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>
            <a:off x="2339975" y="16287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1" name="Прямоугольник 40"/>
          <p:cNvSpPr/>
          <p:nvPr/>
        </p:nvSpPr>
        <p:spPr>
          <a:xfrm>
            <a:off x="3708400" y="16287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3708400" y="476250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3708400" y="7651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3708400" y="1052513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3708400" y="134143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3708400" y="188913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2987675" y="18891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3348038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9" name="Прямоугольник 48"/>
          <p:cNvSpPr/>
          <p:nvPr/>
        </p:nvSpPr>
        <p:spPr>
          <a:xfrm>
            <a:off x="2987675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2987675" y="7651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1" name="Прямоугольник 50"/>
          <p:cNvSpPr/>
          <p:nvPr/>
        </p:nvSpPr>
        <p:spPr>
          <a:xfrm>
            <a:off x="4427538" y="1052513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2" name="Прямоугольник 51"/>
          <p:cNvSpPr/>
          <p:nvPr/>
        </p:nvSpPr>
        <p:spPr>
          <a:xfrm>
            <a:off x="4427538" y="76517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3" name="Прямоугольник 52"/>
          <p:cNvSpPr/>
          <p:nvPr/>
        </p:nvSpPr>
        <p:spPr>
          <a:xfrm>
            <a:off x="4427538" y="18891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4" name="Прямоугольник 53"/>
          <p:cNvSpPr/>
          <p:nvPr/>
        </p:nvSpPr>
        <p:spPr>
          <a:xfrm>
            <a:off x="4427538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5" name="Прямоугольник 54"/>
          <p:cNvSpPr/>
          <p:nvPr/>
        </p:nvSpPr>
        <p:spPr>
          <a:xfrm>
            <a:off x="4067175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6" name="Прямоугольник 55"/>
          <p:cNvSpPr/>
          <p:nvPr/>
        </p:nvSpPr>
        <p:spPr>
          <a:xfrm>
            <a:off x="4427538" y="13414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7" name="Прямоугольник 56"/>
          <p:cNvSpPr/>
          <p:nvPr/>
        </p:nvSpPr>
        <p:spPr>
          <a:xfrm>
            <a:off x="2700338" y="1916113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8" name="Прямоугольник 57"/>
          <p:cNvSpPr/>
          <p:nvPr/>
        </p:nvSpPr>
        <p:spPr>
          <a:xfrm>
            <a:off x="2339975" y="220503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9" name="Прямоугольник 58"/>
          <p:cNvSpPr/>
          <p:nvPr/>
        </p:nvSpPr>
        <p:spPr>
          <a:xfrm>
            <a:off x="2700338" y="2492375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0" name="Прямоугольник 59"/>
          <p:cNvSpPr/>
          <p:nvPr/>
        </p:nvSpPr>
        <p:spPr>
          <a:xfrm>
            <a:off x="2700338" y="220503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1" name="Прямоугольник 60"/>
          <p:cNvSpPr/>
          <p:nvPr/>
        </p:nvSpPr>
        <p:spPr>
          <a:xfrm>
            <a:off x="1979613" y="22050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2" name="Прямоугольник 61"/>
          <p:cNvSpPr/>
          <p:nvPr/>
        </p:nvSpPr>
        <p:spPr>
          <a:xfrm>
            <a:off x="1979613" y="2492375"/>
            <a:ext cx="360362" cy="279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3" name="Прямоугольник 62"/>
          <p:cNvSpPr/>
          <p:nvPr/>
        </p:nvSpPr>
        <p:spPr>
          <a:xfrm>
            <a:off x="1979613" y="2781300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3059113" y="22050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1979613" y="33575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1979613" y="3068638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3779838" y="22050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8" name="Прямоугольник 67"/>
          <p:cNvSpPr/>
          <p:nvPr/>
        </p:nvSpPr>
        <p:spPr>
          <a:xfrm>
            <a:off x="3419475" y="220503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3419475" y="2492375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0" name="Прямоугольник 69"/>
          <p:cNvSpPr/>
          <p:nvPr/>
        </p:nvSpPr>
        <p:spPr>
          <a:xfrm>
            <a:off x="3419475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1" name="Прямоугольник 70"/>
          <p:cNvSpPr/>
          <p:nvPr/>
        </p:nvSpPr>
        <p:spPr>
          <a:xfrm>
            <a:off x="3419475" y="2781300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2" name="Прямоугольник 71"/>
          <p:cNvSpPr/>
          <p:nvPr/>
        </p:nvSpPr>
        <p:spPr>
          <a:xfrm>
            <a:off x="3419475" y="33575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3" name="Прямоугольник 72"/>
          <p:cNvSpPr/>
          <p:nvPr/>
        </p:nvSpPr>
        <p:spPr>
          <a:xfrm>
            <a:off x="2339975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4" name="Прямоугольник 73"/>
          <p:cNvSpPr/>
          <p:nvPr/>
        </p:nvSpPr>
        <p:spPr>
          <a:xfrm>
            <a:off x="2700338" y="3068638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5" name="Прямоугольник 74"/>
          <p:cNvSpPr/>
          <p:nvPr/>
        </p:nvSpPr>
        <p:spPr>
          <a:xfrm>
            <a:off x="1619250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6" name="Прямоугольник 75"/>
          <p:cNvSpPr/>
          <p:nvPr/>
        </p:nvSpPr>
        <p:spPr>
          <a:xfrm>
            <a:off x="1258888" y="3068638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7" name="Прямоугольник 76"/>
          <p:cNvSpPr/>
          <p:nvPr/>
        </p:nvSpPr>
        <p:spPr>
          <a:xfrm>
            <a:off x="1258888" y="2781300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8" name="Прямоугольник 77"/>
          <p:cNvSpPr/>
          <p:nvPr/>
        </p:nvSpPr>
        <p:spPr>
          <a:xfrm>
            <a:off x="1258888" y="33575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9" name="Прямоугольник 78"/>
          <p:cNvSpPr/>
          <p:nvPr/>
        </p:nvSpPr>
        <p:spPr>
          <a:xfrm>
            <a:off x="1258888" y="364490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0" name="Прямоугольник 79"/>
          <p:cNvSpPr/>
          <p:nvPr/>
        </p:nvSpPr>
        <p:spPr>
          <a:xfrm>
            <a:off x="1258888" y="39338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1" name="Прямоугольник 80"/>
          <p:cNvSpPr/>
          <p:nvPr/>
        </p:nvSpPr>
        <p:spPr>
          <a:xfrm>
            <a:off x="1258888" y="42211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2" name="Прямоугольник 81"/>
          <p:cNvSpPr/>
          <p:nvPr/>
        </p:nvSpPr>
        <p:spPr>
          <a:xfrm>
            <a:off x="1619250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1979613" y="39338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2339975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2700338" y="393382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3059113" y="39338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7" name="Прямоугольник 86"/>
          <p:cNvSpPr/>
          <p:nvPr/>
        </p:nvSpPr>
        <p:spPr>
          <a:xfrm>
            <a:off x="3419475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8" name="Прямоугольник 87"/>
          <p:cNvSpPr/>
          <p:nvPr/>
        </p:nvSpPr>
        <p:spPr>
          <a:xfrm>
            <a:off x="2339975" y="36449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9" name="Прямоугольник 88"/>
          <p:cNvSpPr/>
          <p:nvPr/>
        </p:nvSpPr>
        <p:spPr>
          <a:xfrm>
            <a:off x="2339975" y="42211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2339975" y="45085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1" name="Прямоугольник 90"/>
          <p:cNvSpPr/>
          <p:nvPr/>
        </p:nvSpPr>
        <p:spPr>
          <a:xfrm>
            <a:off x="2339975" y="47974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2" name="Прямоугольник 91"/>
          <p:cNvSpPr/>
          <p:nvPr/>
        </p:nvSpPr>
        <p:spPr>
          <a:xfrm>
            <a:off x="2339975" y="508476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3" name="Прямоугольник 92"/>
          <p:cNvSpPr/>
          <p:nvPr/>
        </p:nvSpPr>
        <p:spPr>
          <a:xfrm>
            <a:off x="2339975" y="537368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4" name="Прямоугольник 93"/>
          <p:cNvSpPr/>
          <p:nvPr/>
        </p:nvSpPr>
        <p:spPr>
          <a:xfrm>
            <a:off x="2339975" y="5661025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5" name="Прямоугольник 94"/>
          <p:cNvSpPr/>
          <p:nvPr/>
        </p:nvSpPr>
        <p:spPr>
          <a:xfrm>
            <a:off x="2339975" y="5949950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6" name="Прямоугольник 95"/>
          <p:cNvSpPr/>
          <p:nvPr/>
        </p:nvSpPr>
        <p:spPr>
          <a:xfrm>
            <a:off x="1258888" y="47974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7" name="Прямоугольник 96"/>
          <p:cNvSpPr/>
          <p:nvPr/>
        </p:nvSpPr>
        <p:spPr>
          <a:xfrm>
            <a:off x="1979613" y="47974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8" name="Прямоугольник 97"/>
          <p:cNvSpPr/>
          <p:nvPr/>
        </p:nvSpPr>
        <p:spPr>
          <a:xfrm>
            <a:off x="1619250" y="47974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9" name="Прямоугольник 98"/>
          <p:cNvSpPr/>
          <p:nvPr/>
        </p:nvSpPr>
        <p:spPr>
          <a:xfrm>
            <a:off x="1258888" y="537368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0" name="Прямоугольник 99"/>
          <p:cNvSpPr/>
          <p:nvPr/>
        </p:nvSpPr>
        <p:spPr>
          <a:xfrm>
            <a:off x="1619250" y="537368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1" name="Прямоугольник 100"/>
          <p:cNvSpPr/>
          <p:nvPr/>
        </p:nvSpPr>
        <p:spPr>
          <a:xfrm>
            <a:off x="1979613" y="537368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2" name="Прямоугольник 101"/>
          <p:cNvSpPr/>
          <p:nvPr/>
        </p:nvSpPr>
        <p:spPr>
          <a:xfrm>
            <a:off x="3059113" y="537368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3" name="Прямоугольник 102"/>
          <p:cNvSpPr/>
          <p:nvPr/>
        </p:nvSpPr>
        <p:spPr>
          <a:xfrm>
            <a:off x="3419475" y="537368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4" name="Прямоугольник 103"/>
          <p:cNvSpPr/>
          <p:nvPr/>
        </p:nvSpPr>
        <p:spPr>
          <a:xfrm>
            <a:off x="2700338" y="537368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5" name="Прямоугольник 104"/>
          <p:cNvSpPr/>
          <p:nvPr/>
        </p:nvSpPr>
        <p:spPr>
          <a:xfrm>
            <a:off x="3059113" y="5661025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3419475" y="45085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3059113" y="5084763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3059113" y="47974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3059113" y="450850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0" name="Прямоугольник 109"/>
          <p:cNvSpPr/>
          <p:nvPr/>
        </p:nvSpPr>
        <p:spPr>
          <a:xfrm>
            <a:off x="3779838" y="450850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1" name="Прямоугольник 110"/>
          <p:cNvSpPr/>
          <p:nvPr/>
        </p:nvSpPr>
        <p:spPr>
          <a:xfrm>
            <a:off x="4140200" y="45085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2" name="Прямоугольник 111"/>
          <p:cNvSpPr/>
          <p:nvPr/>
        </p:nvSpPr>
        <p:spPr>
          <a:xfrm>
            <a:off x="4140200" y="2492375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3" name="Прямоугольник 112"/>
          <p:cNvSpPr/>
          <p:nvPr/>
        </p:nvSpPr>
        <p:spPr>
          <a:xfrm>
            <a:off x="4140200" y="2781300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4" name="Прямоугольник 113"/>
          <p:cNvSpPr/>
          <p:nvPr/>
        </p:nvSpPr>
        <p:spPr>
          <a:xfrm>
            <a:off x="4140200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5" name="Прямоугольник 114"/>
          <p:cNvSpPr/>
          <p:nvPr/>
        </p:nvSpPr>
        <p:spPr>
          <a:xfrm>
            <a:off x="4140200" y="33575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6" name="Прямоугольник 115"/>
          <p:cNvSpPr/>
          <p:nvPr/>
        </p:nvSpPr>
        <p:spPr>
          <a:xfrm>
            <a:off x="4140200" y="36449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7" name="Прямоугольник 116"/>
          <p:cNvSpPr/>
          <p:nvPr/>
        </p:nvSpPr>
        <p:spPr>
          <a:xfrm>
            <a:off x="4140200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8" name="Прямоугольник 117"/>
          <p:cNvSpPr/>
          <p:nvPr/>
        </p:nvSpPr>
        <p:spPr>
          <a:xfrm>
            <a:off x="4140200" y="42211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9" name="Прямоугольник 118"/>
          <p:cNvSpPr/>
          <p:nvPr/>
        </p:nvSpPr>
        <p:spPr>
          <a:xfrm>
            <a:off x="3779838" y="3068638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463" name="TextBox 119"/>
          <p:cNvSpPr txBox="1">
            <a:spLocks noChangeArrowheads="1"/>
          </p:cNvSpPr>
          <p:nvPr/>
        </p:nvSpPr>
        <p:spPr bwMode="auto">
          <a:xfrm>
            <a:off x="900113" y="188913"/>
            <a:ext cx="3587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Calibri" pitchFamily="34" charset="0"/>
              </a:rPr>
              <a:t>С</a:t>
            </a:r>
          </a:p>
        </p:txBody>
      </p:sp>
      <p:sp>
        <p:nvSpPr>
          <p:cNvPr id="15464" name="TextBox 120"/>
          <p:cNvSpPr txBox="1">
            <a:spLocks noChangeArrowheads="1"/>
          </p:cNvSpPr>
          <p:nvPr/>
        </p:nvSpPr>
        <p:spPr bwMode="auto">
          <a:xfrm>
            <a:off x="900113" y="0"/>
            <a:ext cx="3587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1</a:t>
            </a:r>
          </a:p>
        </p:txBody>
      </p:sp>
      <p:sp>
        <p:nvSpPr>
          <p:cNvPr id="122" name="Прямоугольник 121"/>
          <p:cNvSpPr/>
          <p:nvPr/>
        </p:nvSpPr>
        <p:spPr>
          <a:xfrm>
            <a:off x="1619250" y="105251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И</a:t>
            </a:r>
          </a:p>
        </p:txBody>
      </p:sp>
      <p:sp>
        <p:nvSpPr>
          <p:cNvPr id="15466" name="TextBox 122"/>
          <p:cNvSpPr txBox="1">
            <a:spLocks noChangeArrowheads="1"/>
          </p:cNvSpPr>
          <p:nvPr/>
        </p:nvSpPr>
        <p:spPr bwMode="auto">
          <a:xfrm>
            <a:off x="1692275" y="0"/>
            <a:ext cx="2159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>
                <a:latin typeface="Calibri" pitchFamily="34" charset="0"/>
              </a:rPr>
              <a:t>2</a:t>
            </a:r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5292725" y="395288"/>
            <a:ext cx="3671888" cy="132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1600" b="1">
                <a:solidFill>
                  <a:srgbClr val="10253F"/>
                </a:solidFill>
                <a:latin typeface="Times New Roman CYR" pitchFamily="18" charset="0"/>
                <a:cs typeface="Times New Roman" pitchFamily="18" charset="0"/>
              </a:rPr>
              <a:t>3. Я БЫСТРЕЕ ВСЕХ В ЛЕСУ, МЕНЯ </a:t>
            </a:r>
          </a:p>
          <a:p>
            <a:r>
              <a:rPr lang="ru-RU" sz="1600" b="1">
                <a:solidFill>
                  <a:srgbClr val="10253F"/>
                </a:solidFill>
                <a:latin typeface="Times New Roman CYR" pitchFamily="18" charset="0"/>
                <a:cs typeface="Times New Roman" pitchFamily="18" charset="0"/>
              </a:rPr>
              <a:t>НЕ ВИДНО НА СНЕГУ.</a:t>
            </a:r>
            <a:endParaRPr lang="ru-RU" sz="1600" b="1">
              <a:solidFill>
                <a:srgbClr val="10253F"/>
              </a:solidFill>
            </a:endParaRPr>
          </a:p>
          <a:p>
            <a:pPr eaLnBrk="0" hangingPunct="0"/>
            <a:r>
              <a:rPr lang="ru-RU" sz="1600" b="1">
                <a:solidFill>
                  <a:srgbClr val="10253F"/>
                </a:solidFill>
                <a:latin typeface="Times New Roman CYR" pitchFamily="18" charset="0"/>
                <a:cs typeface="Times New Roman" pitchFamily="18" charset="0"/>
              </a:rPr>
              <a:t>ОБХИТРЮ Я И ЛИСУ, И ОТ ВОЛКА УБЕГУ. (АВТОР</a:t>
            </a:r>
            <a:r>
              <a:rPr lang="ru-RU" sz="1500">
                <a:latin typeface="Times New Roman CYR" pitchFamily="18" charset="0"/>
                <a:cs typeface="Times New Roman" pitchFamily="18" charset="0"/>
              </a:rPr>
              <a:t>.)</a:t>
            </a:r>
            <a:endParaRPr lang="ru-RU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3800" y="1844675"/>
            <a:ext cx="3671888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469" name="TextBox 123"/>
          <p:cNvSpPr txBox="1">
            <a:spLocks noChangeArrowheads="1"/>
          </p:cNvSpPr>
          <p:nvPr/>
        </p:nvSpPr>
        <p:spPr bwMode="auto">
          <a:xfrm>
            <a:off x="2339975" y="0"/>
            <a:ext cx="287338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>
                <a:latin typeface="Calibri" pitchFamily="34" charset="0"/>
              </a:rPr>
              <a:t>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900113" y="188913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dirty="0"/>
              <a:t>              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900113" y="476250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900113" y="7651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С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900113" y="1052513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1258888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1619250" y="18891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Р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1619250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900113" y="134143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619250" y="134143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3059113" y="42211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1619250" y="7651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Б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1619250" y="191611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1619250" y="16287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2339975" y="18891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З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1979613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2339975" y="7651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2339975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2339975" y="105251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Ц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1979613" y="162877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348038" y="162877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2987675" y="16287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2700338" y="16287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>
            <a:off x="2339975" y="16287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1" name="Прямоугольник 40"/>
          <p:cNvSpPr/>
          <p:nvPr/>
        </p:nvSpPr>
        <p:spPr>
          <a:xfrm>
            <a:off x="3708400" y="16287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3708400" y="476250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3708400" y="7651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3708400" y="1052513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3708400" y="134143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3708400" y="188913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2987675" y="18891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3348038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9" name="Прямоугольник 48"/>
          <p:cNvSpPr/>
          <p:nvPr/>
        </p:nvSpPr>
        <p:spPr>
          <a:xfrm>
            <a:off x="2987675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2987675" y="7651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1" name="Прямоугольник 50"/>
          <p:cNvSpPr/>
          <p:nvPr/>
        </p:nvSpPr>
        <p:spPr>
          <a:xfrm>
            <a:off x="4427538" y="1052513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2" name="Прямоугольник 51"/>
          <p:cNvSpPr/>
          <p:nvPr/>
        </p:nvSpPr>
        <p:spPr>
          <a:xfrm>
            <a:off x="4427538" y="76517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3" name="Прямоугольник 52"/>
          <p:cNvSpPr/>
          <p:nvPr/>
        </p:nvSpPr>
        <p:spPr>
          <a:xfrm>
            <a:off x="4427538" y="18891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4" name="Прямоугольник 53"/>
          <p:cNvSpPr/>
          <p:nvPr/>
        </p:nvSpPr>
        <p:spPr>
          <a:xfrm>
            <a:off x="4427538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5" name="Прямоугольник 54"/>
          <p:cNvSpPr/>
          <p:nvPr/>
        </p:nvSpPr>
        <p:spPr>
          <a:xfrm>
            <a:off x="4067175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6" name="Прямоугольник 55"/>
          <p:cNvSpPr/>
          <p:nvPr/>
        </p:nvSpPr>
        <p:spPr>
          <a:xfrm>
            <a:off x="4427538" y="13414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7" name="Прямоугольник 56"/>
          <p:cNvSpPr/>
          <p:nvPr/>
        </p:nvSpPr>
        <p:spPr>
          <a:xfrm>
            <a:off x="2700338" y="1916113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8" name="Прямоугольник 57"/>
          <p:cNvSpPr/>
          <p:nvPr/>
        </p:nvSpPr>
        <p:spPr>
          <a:xfrm>
            <a:off x="2339975" y="220503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9" name="Прямоугольник 58"/>
          <p:cNvSpPr/>
          <p:nvPr/>
        </p:nvSpPr>
        <p:spPr>
          <a:xfrm>
            <a:off x="2700338" y="2492375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0" name="Прямоугольник 59"/>
          <p:cNvSpPr/>
          <p:nvPr/>
        </p:nvSpPr>
        <p:spPr>
          <a:xfrm>
            <a:off x="2700338" y="220503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1" name="Прямоугольник 60"/>
          <p:cNvSpPr/>
          <p:nvPr/>
        </p:nvSpPr>
        <p:spPr>
          <a:xfrm>
            <a:off x="1979613" y="22050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2" name="Прямоугольник 61"/>
          <p:cNvSpPr/>
          <p:nvPr/>
        </p:nvSpPr>
        <p:spPr>
          <a:xfrm>
            <a:off x="1979613" y="2492375"/>
            <a:ext cx="360362" cy="279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3" name="Прямоугольник 62"/>
          <p:cNvSpPr/>
          <p:nvPr/>
        </p:nvSpPr>
        <p:spPr>
          <a:xfrm>
            <a:off x="1979613" y="2781300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3059113" y="22050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1979613" y="33575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1979613" y="3068638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3779838" y="22050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8" name="Прямоугольник 67"/>
          <p:cNvSpPr/>
          <p:nvPr/>
        </p:nvSpPr>
        <p:spPr>
          <a:xfrm>
            <a:off x="3419475" y="220503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3419475" y="2492375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0" name="Прямоугольник 69"/>
          <p:cNvSpPr/>
          <p:nvPr/>
        </p:nvSpPr>
        <p:spPr>
          <a:xfrm>
            <a:off x="3419475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1" name="Прямоугольник 70"/>
          <p:cNvSpPr/>
          <p:nvPr/>
        </p:nvSpPr>
        <p:spPr>
          <a:xfrm>
            <a:off x="3419475" y="2781300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2" name="Прямоугольник 71"/>
          <p:cNvSpPr/>
          <p:nvPr/>
        </p:nvSpPr>
        <p:spPr>
          <a:xfrm>
            <a:off x="3419475" y="33575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3" name="Прямоугольник 72"/>
          <p:cNvSpPr/>
          <p:nvPr/>
        </p:nvSpPr>
        <p:spPr>
          <a:xfrm>
            <a:off x="2339975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4" name="Прямоугольник 73"/>
          <p:cNvSpPr/>
          <p:nvPr/>
        </p:nvSpPr>
        <p:spPr>
          <a:xfrm>
            <a:off x="2700338" y="3068638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5" name="Прямоугольник 74"/>
          <p:cNvSpPr/>
          <p:nvPr/>
        </p:nvSpPr>
        <p:spPr>
          <a:xfrm>
            <a:off x="1619250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6" name="Прямоугольник 75"/>
          <p:cNvSpPr/>
          <p:nvPr/>
        </p:nvSpPr>
        <p:spPr>
          <a:xfrm>
            <a:off x="1258888" y="3068638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7" name="Прямоугольник 76"/>
          <p:cNvSpPr/>
          <p:nvPr/>
        </p:nvSpPr>
        <p:spPr>
          <a:xfrm>
            <a:off x="1258888" y="2781300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8" name="Прямоугольник 77"/>
          <p:cNvSpPr/>
          <p:nvPr/>
        </p:nvSpPr>
        <p:spPr>
          <a:xfrm>
            <a:off x="1258888" y="33575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9" name="Прямоугольник 78"/>
          <p:cNvSpPr/>
          <p:nvPr/>
        </p:nvSpPr>
        <p:spPr>
          <a:xfrm>
            <a:off x="1258888" y="364490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0" name="Прямоугольник 79"/>
          <p:cNvSpPr/>
          <p:nvPr/>
        </p:nvSpPr>
        <p:spPr>
          <a:xfrm>
            <a:off x="1258888" y="39338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1" name="Прямоугольник 80"/>
          <p:cNvSpPr/>
          <p:nvPr/>
        </p:nvSpPr>
        <p:spPr>
          <a:xfrm>
            <a:off x="1258888" y="42211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2" name="Прямоугольник 81"/>
          <p:cNvSpPr/>
          <p:nvPr/>
        </p:nvSpPr>
        <p:spPr>
          <a:xfrm>
            <a:off x="1619250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1979613" y="39338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2339975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2700338" y="393382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3059113" y="39338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7" name="Прямоугольник 86"/>
          <p:cNvSpPr/>
          <p:nvPr/>
        </p:nvSpPr>
        <p:spPr>
          <a:xfrm>
            <a:off x="3419475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8" name="Прямоугольник 87"/>
          <p:cNvSpPr/>
          <p:nvPr/>
        </p:nvSpPr>
        <p:spPr>
          <a:xfrm>
            <a:off x="2339975" y="36449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9" name="Прямоугольник 88"/>
          <p:cNvSpPr/>
          <p:nvPr/>
        </p:nvSpPr>
        <p:spPr>
          <a:xfrm>
            <a:off x="2339975" y="42211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2339975" y="45085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1" name="Прямоугольник 90"/>
          <p:cNvSpPr/>
          <p:nvPr/>
        </p:nvSpPr>
        <p:spPr>
          <a:xfrm>
            <a:off x="2339975" y="47974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2" name="Прямоугольник 91"/>
          <p:cNvSpPr/>
          <p:nvPr/>
        </p:nvSpPr>
        <p:spPr>
          <a:xfrm>
            <a:off x="2339975" y="508476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3" name="Прямоугольник 92"/>
          <p:cNvSpPr/>
          <p:nvPr/>
        </p:nvSpPr>
        <p:spPr>
          <a:xfrm>
            <a:off x="2339975" y="537368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4" name="Прямоугольник 93"/>
          <p:cNvSpPr/>
          <p:nvPr/>
        </p:nvSpPr>
        <p:spPr>
          <a:xfrm>
            <a:off x="2339975" y="5661025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5" name="Прямоугольник 94"/>
          <p:cNvSpPr/>
          <p:nvPr/>
        </p:nvSpPr>
        <p:spPr>
          <a:xfrm>
            <a:off x="2339975" y="5949950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6" name="Прямоугольник 95"/>
          <p:cNvSpPr/>
          <p:nvPr/>
        </p:nvSpPr>
        <p:spPr>
          <a:xfrm>
            <a:off x="1258888" y="47974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7" name="Прямоугольник 96"/>
          <p:cNvSpPr/>
          <p:nvPr/>
        </p:nvSpPr>
        <p:spPr>
          <a:xfrm>
            <a:off x="1979613" y="47974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8" name="Прямоугольник 97"/>
          <p:cNvSpPr/>
          <p:nvPr/>
        </p:nvSpPr>
        <p:spPr>
          <a:xfrm>
            <a:off x="1619250" y="47974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9" name="Прямоугольник 98"/>
          <p:cNvSpPr/>
          <p:nvPr/>
        </p:nvSpPr>
        <p:spPr>
          <a:xfrm>
            <a:off x="1258888" y="537368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0" name="Прямоугольник 99"/>
          <p:cNvSpPr/>
          <p:nvPr/>
        </p:nvSpPr>
        <p:spPr>
          <a:xfrm>
            <a:off x="1619250" y="537368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1" name="Прямоугольник 100"/>
          <p:cNvSpPr/>
          <p:nvPr/>
        </p:nvSpPr>
        <p:spPr>
          <a:xfrm>
            <a:off x="1979613" y="537368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2" name="Прямоугольник 101"/>
          <p:cNvSpPr/>
          <p:nvPr/>
        </p:nvSpPr>
        <p:spPr>
          <a:xfrm>
            <a:off x="3059113" y="537368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3" name="Прямоугольник 102"/>
          <p:cNvSpPr/>
          <p:nvPr/>
        </p:nvSpPr>
        <p:spPr>
          <a:xfrm>
            <a:off x="3419475" y="537368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4" name="Прямоугольник 103"/>
          <p:cNvSpPr/>
          <p:nvPr/>
        </p:nvSpPr>
        <p:spPr>
          <a:xfrm>
            <a:off x="2700338" y="537368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5" name="Прямоугольник 104"/>
          <p:cNvSpPr/>
          <p:nvPr/>
        </p:nvSpPr>
        <p:spPr>
          <a:xfrm>
            <a:off x="3059113" y="5661025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3419475" y="45085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3059113" y="5084763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3059113" y="47974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3059113" y="450850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0" name="Прямоугольник 109"/>
          <p:cNvSpPr/>
          <p:nvPr/>
        </p:nvSpPr>
        <p:spPr>
          <a:xfrm>
            <a:off x="3779838" y="450850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1" name="Прямоугольник 110"/>
          <p:cNvSpPr/>
          <p:nvPr/>
        </p:nvSpPr>
        <p:spPr>
          <a:xfrm>
            <a:off x="4140200" y="45085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2" name="Прямоугольник 111"/>
          <p:cNvSpPr/>
          <p:nvPr/>
        </p:nvSpPr>
        <p:spPr>
          <a:xfrm>
            <a:off x="4140200" y="2492375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3" name="Прямоугольник 112"/>
          <p:cNvSpPr/>
          <p:nvPr/>
        </p:nvSpPr>
        <p:spPr>
          <a:xfrm>
            <a:off x="4140200" y="2781300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4" name="Прямоугольник 113"/>
          <p:cNvSpPr/>
          <p:nvPr/>
        </p:nvSpPr>
        <p:spPr>
          <a:xfrm>
            <a:off x="4140200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5" name="Прямоугольник 114"/>
          <p:cNvSpPr/>
          <p:nvPr/>
        </p:nvSpPr>
        <p:spPr>
          <a:xfrm>
            <a:off x="4140200" y="33575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6" name="Прямоугольник 115"/>
          <p:cNvSpPr/>
          <p:nvPr/>
        </p:nvSpPr>
        <p:spPr>
          <a:xfrm>
            <a:off x="4140200" y="36449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7" name="Прямоугольник 116"/>
          <p:cNvSpPr/>
          <p:nvPr/>
        </p:nvSpPr>
        <p:spPr>
          <a:xfrm>
            <a:off x="4140200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8" name="Прямоугольник 117"/>
          <p:cNvSpPr/>
          <p:nvPr/>
        </p:nvSpPr>
        <p:spPr>
          <a:xfrm>
            <a:off x="4140200" y="42211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9" name="Прямоугольник 118"/>
          <p:cNvSpPr/>
          <p:nvPr/>
        </p:nvSpPr>
        <p:spPr>
          <a:xfrm>
            <a:off x="3779838" y="3068638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487" name="TextBox 119"/>
          <p:cNvSpPr txBox="1">
            <a:spLocks noChangeArrowheads="1"/>
          </p:cNvSpPr>
          <p:nvPr/>
        </p:nvSpPr>
        <p:spPr bwMode="auto">
          <a:xfrm>
            <a:off x="900113" y="188913"/>
            <a:ext cx="3587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Calibri" pitchFamily="34" charset="0"/>
              </a:rPr>
              <a:t>С</a:t>
            </a:r>
          </a:p>
        </p:txBody>
      </p:sp>
      <p:sp>
        <p:nvSpPr>
          <p:cNvPr id="16488" name="TextBox 120"/>
          <p:cNvSpPr txBox="1">
            <a:spLocks noChangeArrowheads="1"/>
          </p:cNvSpPr>
          <p:nvPr/>
        </p:nvSpPr>
        <p:spPr bwMode="auto">
          <a:xfrm>
            <a:off x="900113" y="0"/>
            <a:ext cx="3587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1</a:t>
            </a:r>
          </a:p>
        </p:txBody>
      </p:sp>
      <p:sp>
        <p:nvSpPr>
          <p:cNvPr id="122" name="Прямоугольник 121"/>
          <p:cNvSpPr/>
          <p:nvPr/>
        </p:nvSpPr>
        <p:spPr>
          <a:xfrm>
            <a:off x="1619250" y="105251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И</a:t>
            </a:r>
          </a:p>
        </p:txBody>
      </p:sp>
      <p:sp>
        <p:nvSpPr>
          <p:cNvPr id="16490" name="TextBox 122"/>
          <p:cNvSpPr txBox="1">
            <a:spLocks noChangeArrowheads="1"/>
          </p:cNvSpPr>
          <p:nvPr/>
        </p:nvSpPr>
        <p:spPr bwMode="auto">
          <a:xfrm>
            <a:off x="1692275" y="0"/>
            <a:ext cx="2159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>
                <a:latin typeface="Calibri" pitchFamily="34" charset="0"/>
              </a:rPr>
              <a:t>2</a:t>
            </a:r>
          </a:p>
        </p:txBody>
      </p:sp>
      <p:sp>
        <p:nvSpPr>
          <p:cNvPr id="16491" name="TextBox 123"/>
          <p:cNvSpPr txBox="1">
            <a:spLocks noChangeArrowheads="1"/>
          </p:cNvSpPr>
          <p:nvPr/>
        </p:nvSpPr>
        <p:spPr bwMode="auto">
          <a:xfrm>
            <a:off x="2339975" y="0"/>
            <a:ext cx="287338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>
                <a:latin typeface="Calibri" pitchFamily="34" charset="0"/>
              </a:rPr>
              <a:t>3</a:t>
            </a:r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5364163" y="474663"/>
            <a:ext cx="3779837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1600" b="1">
                <a:solidFill>
                  <a:srgbClr val="10253F"/>
                </a:solidFill>
                <a:latin typeface="Times New Roman CYR" pitchFamily="18" charset="0"/>
                <a:cs typeface="Times New Roman" pitchFamily="18" charset="0"/>
              </a:rPr>
              <a:t>4. ЛЕЖИТ НА БОЛОТЕ ЗЕЛЕНЫЙ КОВЕР,</a:t>
            </a:r>
            <a:endParaRPr lang="ru-RU" sz="1600" b="1">
              <a:solidFill>
                <a:srgbClr val="10253F"/>
              </a:solidFill>
            </a:endParaRPr>
          </a:p>
          <a:p>
            <a:pPr eaLnBrk="0" hangingPunct="0"/>
            <a:r>
              <a:rPr lang="ru-RU" sz="1600" b="1">
                <a:solidFill>
                  <a:srgbClr val="10253F"/>
                </a:solidFill>
                <a:latin typeface="Times New Roman CYR" pitchFamily="18" charset="0"/>
                <a:cs typeface="Times New Roman" pitchFamily="18" charset="0"/>
              </a:rPr>
              <a:t>ЛЯГУШКИ ВЕСЕЛЫЕ СКАЧУТ НА НЕМ. (АВТОР)</a:t>
            </a:r>
            <a:endParaRPr lang="ru-RU" sz="1600" b="1">
              <a:solidFill>
                <a:srgbClr val="10253F"/>
              </a:solidFill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9338" y="2060575"/>
            <a:ext cx="4033837" cy="331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494" name="TextBox 124"/>
          <p:cNvSpPr txBox="1">
            <a:spLocks noChangeArrowheads="1"/>
          </p:cNvSpPr>
          <p:nvPr/>
        </p:nvSpPr>
        <p:spPr bwMode="auto">
          <a:xfrm>
            <a:off x="3059113" y="0"/>
            <a:ext cx="288925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0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900113" y="188913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dirty="0"/>
              <a:t>              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900113" y="476250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900113" y="7651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С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900113" y="1052513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1258888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1619250" y="18891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Р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1619250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900113" y="134143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619250" y="134143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3059113" y="42211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1619250" y="7651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Б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1619250" y="191611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1619250" y="16287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2339975" y="18891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З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1979613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2339975" y="7651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2339975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2339975" y="105251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Ц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1979613" y="162877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348038" y="162877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2987675" y="16287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2700338" y="16287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>
            <a:off x="2339975" y="16287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1" name="Прямоугольник 40"/>
          <p:cNvSpPr/>
          <p:nvPr/>
        </p:nvSpPr>
        <p:spPr>
          <a:xfrm>
            <a:off x="3708400" y="16287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3708400" y="476250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3708400" y="7651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3708400" y="1052513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3708400" y="134143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3708400" y="188913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2987675" y="18891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М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3348038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9" name="Прямоугольник 48"/>
          <p:cNvSpPr/>
          <p:nvPr/>
        </p:nvSpPr>
        <p:spPr>
          <a:xfrm>
            <a:off x="2987675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О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2987675" y="7651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Х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4427538" y="1052513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2" name="Прямоугольник 51"/>
          <p:cNvSpPr/>
          <p:nvPr/>
        </p:nvSpPr>
        <p:spPr>
          <a:xfrm>
            <a:off x="4427538" y="76517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3" name="Прямоугольник 52"/>
          <p:cNvSpPr/>
          <p:nvPr/>
        </p:nvSpPr>
        <p:spPr>
          <a:xfrm>
            <a:off x="4427538" y="18891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4" name="Прямоугольник 53"/>
          <p:cNvSpPr/>
          <p:nvPr/>
        </p:nvSpPr>
        <p:spPr>
          <a:xfrm>
            <a:off x="4427538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5" name="Прямоугольник 54"/>
          <p:cNvSpPr/>
          <p:nvPr/>
        </p:nvSpPr>
        <p:spPr>
          <a:xfrm>
            <a:off x="4067175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6" name="Прямоугольник 55"/>
          <p:cNvSpPr/>
          <p:nvPr/>
        </p:nvSpPr>
        <p:spPr>
          <a:xfrm>
            <a:off x="4427538" y="13414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7" name="Прямоугольник 56"/>
          <p:cNvSpPr/>
          <p:nvPr/>
        </p:nvSpPr>
        <p:spPr>
          <a:xfrm>
            <a:off x="2700338" y="1916113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8" name="Прямоугольник 57"/>
          <p:cNvSpPr/>
          <p:nvPr/>
        </p:nvSpPr>
        <p:spPr>
          <a:xfrm>
            <a:off x="2339975" y="220503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9" name="Прямоугольник 58"/>
          <p:cNvSpPr/>
          <p:nvPr/>
        </p:nvSpPr>
        <p:spPr>
          <a:xfrm>
            <a:off x="2700338" y="2492375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0" name="Прямоугольник 59"/>
          <p:cNvSpPr/>
          <p:nvPr/>
        </p:nvSpPr>
        <p:spPr>
          <a:xfrm>
            <a:off x="2700338" y="220503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1" name="Прямоугольник 60"/>
          <p:cNvSpPr/>
          <p:nvPr/>
        </p:nvSpPr>
        <p:spPr>
          <a:xfrm>
            <a:off x="1979613" y="22050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2" name="Прямоугольник 61"/>
          <p:cNvSpPr/>
          <p:nvPr/>
        </p:nvSpPr>
        <p:spPr>
          <a:xfrm>
            <a:off x="1979613" y="2492375"/>
            <a:ext cx="360362" cy="279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3" name="Прямоугольник 62"/>
          <p:cNvSpPr/>
          <p:nvPr/>
        </p:nvSpPr>
        <p:spPr>
          <a:xfrm>
            <a:off x="1979613" y="2781300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3059113" y="22050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1979613" y="33575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1979613" y="3068638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3779838" y="22050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8" name="Прямоугольник 67"/>
          <p:cNvSpPr/>
          <p:nvPr/>
        </p:nvSpPr>
        <p:spPr>
          <a:xfrm>
            <a:off x="3419475" y="220503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3419475" y="2492375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0" name="Прямоугольник 69"/>
          <p:cNvSpPr/>
          <p:nvPr/>
        </p:nvSpPr>
        <p:spPr>
          <a:xfrm>
            <a:off x="3419475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1" name="Прямоугольник 70"/>
          <p:cNvSpPr/>
          <p:nvPr/>
        </p:nvSpPr>
        <p:spPr>
          <a:xfrm>
            <a:off x="3419475" y="2781300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2" name="Прямоугольник 71"/>
          <p:cNvSpPr/>
          <p:nvPr/>
        </p:nvSpPr>
        <p:spPr>
          <a:xfrm>
            <a:off x="3419475" y="33575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3" name="Прямоугольник 72"/>
          <p:cNvSpPr/>
          <p:nvPr/>
        </p:nvSpPr>
        <p:spPr>
          <a:xfrm>
            <a:off x="2339975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4" name="Прямоугольник 73"/>
          <p:cNvSpPr/>
          <p:nvPr/>
        </p:nvSpPr>
        <p:spPr>
          <a:xfrm>
            <a:off x="2700338" y="3068638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5" name="Прямоугольник 74"/>
          <p:cNvSpPr/>
          <p:nvPr/>
        </p:nvSpPr>
        <p:spPr>
          <a:xfrm>
            <a:off x="1619250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6" name="Прямоугольник 75"/>
          <p:cNvSpPr/>
          <p:nvPr/>
        </p:nvSpPr>
        <p:spPr>
          <a:xfrm>
            <a:off x="1258888" y="3068638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7" name="Прямоугольник 76"/>
          <p:cNvSpPr/>
          <p:nvPr/>
        </p:nvSpPr>
        <p:spPr>
          <a:xfrm>
            <a:off x="1258888" y="2781300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8" name="Прямоугольник 77"/>
          <p:cNvSpPr/>
          <p:nvPr/>
        </p:nvSpPr>
        <p:spPr>
          <a:xfrm>
            <a:off x="1258888" y="33575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9" name="Прямоугольник 78"/>
          <p:cNvSpPr/>
          <p:nvPr/>
        </p:nvSpPr>
        <p:spPr>
          <a:xfrm>
            <a:off x="1258888" y="364490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0" name="Прямоугольник 79"/>
          <p:cNvSpPr/>
          <p:nvPr/>
        </p:nvSpPr>
        <p:spPr>
          <a:xfrm>
            <a:off x="1258888" y="39338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1" name="Прямоугольник 80"/>
          <p:cNvSpPr/>
          <p:nvPr/>
        </p:nvSpPr>
        <p:spPr>
          <a:xfrm>
            <a:off x="1258888" y="42211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2" name="Прямоугольник 81"/>
          <p:cNvSpPr/>
          <p:nvPr/>
        </p:nvSpPr>
        <p:spPr>
          <a:xfrm>
            <a:off x="1619250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1979613" y="39338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2339975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2700338" y="393382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3059113" y="39338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7" name="Прямоугольник 86"/>
          <p:cNvSpPr/>
          <p:nvPr/>
        </p:nvSpPr>
        <p:spPr>
          <a:xfrm>
            <a:off x="3419475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8" name="Прямоугольник 87"/>
          <p:cNvSpPr/>
          <p:nvPr/>
        </p:nvSpPr>
        <p:spPr>
          <a:xfrm>
            <a:off x="2339975" y="36449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9" name="Прямоугольник 88"/>
          <p:cNvSpPr/>
          <p:nvPr/>
        </p:nvSpPr>
        <p:spPr>
          <a:xfrm>
            <a:off x="2339975" y="42211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2339975" y="45085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1" name="Прямоугольник 90"/>
          <p:cNvSpPr/>
          <p:nvPr/>
        </p:nvSpPr>
        <p:spPr>
          <a:xfrm>
            <a:off x="2339975" y="47974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2" name="Прямоугольник 91"/>
          <p:cNvSpPr/>
          <p:nvPr/>
        </p:nvSpPr>
        <p:spPr>
          <a:xfrm>
            <a:off x="2339975" y="508476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3" name="Прямоугольник 92"/>
          <p:cNvSpPr/>
          <p:nvPr/>
        </p:nvSpPr>
        <p:spPr>
          <a:xfrm>
            <a:off x="2339975" y="537368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4" name="Прямоугольник 93"/>
          <p:cNvSpPr/>
          <p:nvPr/>
        </p:nvSpPr>
        <p:spPr>
          <a:xfrm>
            <a:off x="2339975" y="5661025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5" name="Прямоугольник 94"/>
          <p:cNvSpPr/>
          <p:nvPr/>
        </p:nvSpPr>
        <p:spPr>
          <a:xfrm>
            <a:off x="2339975" y="5949950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6" name="Прямоугольник 95"/>
          <p:cNvSpPr/>
          <p:nvPr/>
        </p:nvSpPr>
        <p:spPr>
          <a:xfrm>
            <a:off x="1258888" y="47974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7" name="Прямоугольник 96"/>
          <p:cNvSpPr/>
          <p:nvPr/>
        </p:nvSpPr>
        <p:spPr>
          <a:xfrm>
            <a:off x="1979613" y="47974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8" name="Прямоугольник 97"/>
          <p:cNvSpPr/>
          <p:nvPr/>
        </p:nvSpPr>
        <p:spPr>
          <a:xfrm>
            <a:off x="1619250" y="47974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9" name="Прямоугольник 98"/>
          <p:cNvSpPr/>
          <p:nvPr/>
        </p:nvSpPr>
        <p:spPr>
          <a:xfrm>
            <a:off x="1258888" y="537368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0" name="Прямоугольник 99"/>
          <p:cNvSpPr/>
          <p:nvPr/>
        </p:nvSpPr>
        <p:spPr>
          <a:xfrm>
            <a:off x="1619250" y="537368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1" name="Прямоугольник 100"/>
          <p:cNvSpPr/>
          <p:nvPr/>
        </p:nvSpPr>
        <p:spPr>
          <a:xfrm>
            <a:off x="1979613" y="537368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2" name="Прямоугольник 101"/>
          <p:cNvSpPr/>
          <p:nvPr/>
        </p:nvSpPr>
        <p:spPr>
          <a:xfrm>
            <a:off x="3059113" y="537368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3" name="Прямоугольник 102"/>
          <p:cNvSpPr/>
          <p:nvPr/>
        </p:nvSpPr>
        <p:spPr>
          <a:xfrm>
            <a:off x="3419475" y="537368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4" name="Прямоугольник 103"/>
          <p:cNvSpPr/>
          <p:nvPr/>
        </p:nvSpPr>
        <p:spPr>
          <a:xfrm>
            <a:off x="2700338" y="537368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5" name="Прямоугольник 104"/>
          <p:cNvSpPr/>
          <p:nvPr/>
        </p:nvSpPr>
        <p:spPr>
          <a:xfrm>
            <a:off x="3059113" y="5661025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3419475" y="45085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3059113" y="5084763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3059113" y="47974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3059113" y="450850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0" name="Прямоугольник 109"/>
          <p:cNvSpPr/>
          <p:nvPr/>
        </p:nvSpPr>
        <p:spPr>
          <a:xfrm>
            <a:off x="3779838" y="450850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1" name="Прямоугольник 110"/>
          <p:cNvSpPr/>
          <p:nvPr/>
        </p:nvSpPr>
        <p:spPr>
          <a:xfrm>
            <a:off x="4140200" y="45085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2" name="Прямоугольник 111"/>
          <p:cNvSpPr/>
          <p:nvPr/>
        </p:nvSpPr>
        <p:spPr>
          <a:xfrm>
            <a:off x="4140200" y="2492375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3" name="Прямоугольник 112"/>
          <p:cNvSpPr/>
          <p:nvPr/>
        </p:nvSpPr>
        <p:spPr>
          <a:xfrm>
            <a:off x="4140200" y="2781300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4" name="Прямоугольник 113"/>
          <p:cNvSpPr/>
          <p:nvPr/>
        </p:nvSpPr>
        <p:spPr>
          <a:xfrm>
            <a:off x="4140200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5" name="Прямоугольник 114"/>
          <p:cNvSpPr/>
          <p:nvPr/>
        </p:nvSpPr>
        <p:spPr>
          <a:xfrm>
            <a:off x="4140200" y="33575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6" name="Прямоугольник 115"/>
          <p:cNvSpPr/>
          <p:nvPr/>
        </p:nvSpPr>
        <p:spPr>
          <a:xfrm>
            <a:off x="4140200" y="36449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7" name="Прямоугольник 116"/>
          <p:cNvSpPr/>
          <p:nvPr/>
        </p:nvSpPr>
        <p:spPr>
          <a:xfrm>
            <a:off x="4140200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8" name="Прямоугольник 117"/>
          <p:cNvSpPr/>
          <p:nvPr/>
        </p:nvSpPr>
        <p:spPr>
          <a:xfrm>
            <a:off x="4140200" y="42211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9" name="Прямоугольник 118"/>
          <p:cNvSpPr/>
          <p:nvPr/>
        </p:nvSpPr>
        <p:spPr>
          <a:xfrm>
            <a:off x="3779838" y="3068638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511" name="TextBox 119"/>
          <p:cNvSpPr txBox="1">
            <a:spLocks noChangeArrowheads="1"/>
          </p:cNvSpPr>
          <p:nvPr/>
        </p:nvSpPr>
        <p:spPr bwMode="auto">
          <a:xfrm>
            <a:off x="900113" y="188913"/>
            <a:ext cx="3587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Calibri" pitchFamily="34" charset="0"/>
              </a:rPr>
              <a:t>С</a:t>
            </a:r>
          </a:p>
        </p:txBody>
      </p:sp>
      <p:sp>
        <p:nvSpPr>
          <p:cNvPr id="17512" name="TextBox 120"/>
          <p:cNvSpPr txBox="1">
            <a:spLocks noChangeArrowheads="1"/>
          </p:cNvSpPr>
          <p:nvPr/>
        </p:nvSpPr>
        <p:spPr bwMode="auto">
          <a:xfrm>
            <a:off x="900113" y="0"/>
            <a:ext cx="3587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1</a:t>
            </a:r>
          </a:p>
        </p:txBody>
      </p:sp>
      <p:sp>
        <p:nvSpPr>
          <p:cNvPr id="122" name="Прямоугольник 121"/>
          <p:cNvSpPr/>
          <p:nvPr/>
        </p:nvSpPr>
        <p:spPr>
          <a:xfrm>
            <a:off x="1619250" y="105251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И</a:t>
            </a:r>
          </a:p>
        </p:txBody>
      </p:sp>
      <p:sp>
        <p:nvSpPr>
          <p:cNvPr id="17514" name="TextBox 122"/>
          <p:cNvSpPr txBox="1">
            <a:spLocks noChangeArrowheads="1"/>
          </p:cNvSpPr>
          <p:nvPr/>
        </p:nvSpPr>
        <p:spPr bwMode="auto">
          <a:xfrm>
            <a:off x="1692275" y="0"/>
            <a:ext cx="2159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>
                <a:latin typeface="Calibri" pitchFamily="34" charset="0"/>
              </a:rPr>
              <a:t>2</a:t>
            </a:r>
          </a:p>
        </p:txBody>
      </p:sp>
      <p:sp>
        <p:nvSpPr>
          <p:cNvPr id="17515" name="TextBox 123"/>
          <p:cNvSpPr txBox="1">
            <a:spLocks noChangeArrowheads="1"/>
          </p:cNvSpPr>
          <p:nvPr/>
        </p:nvSpPr>
        <p:spPr bwMode="auto">
          <a:xfrm>
            <a:off x="2339975" y="0"/>
            <a:ext cx="287338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>
                <a:latin typeface="Calibri" pitchFamily="34" charset="0"/>
              </a:rPr>
              <a:t>3</a:t>
            </a:r>
          </a:p>
        </p:txBody>
      </p:sp>
      <p:sp>
        <p:nvSpPr>
          <p:cNvPr id="17516" name="TextBox 124"/>
          <p:cNvSpPr txBox="1">
            <a:spLocks noChangeArrowheads="1"/>
          </p:cNvSpPr>
          <p:nvPr/>
        </p:nvSpPr>
        <p:spPr bwMode="auto">
          <a:xfrm>
            <a:off x="3059113" y="0"/>
            <a:ext cx="288925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4</a:t>
            </a:r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5003800" y="349250"/>
            <a:ext cx="3529013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1600" b="1">
                <a:solidFill>
                  <a:srgbClr val="10253F"/>
                </a:solidFill>
                <a:latin typeface="Times New Roman CYR" pitchFamily="18" charset="0"/>
                <a:cs typeface="Times New Roman" pitchFamily="18" charset="0"/>
              </a:rPr>
              <a:t>5. НУ КУДА ЖЕ Я ЗАШЛА? ЗЕМЛЯНИКУ ТАМ НАШЛА,</a:t>
            </a:r>
            <a:endParaRPr lang="ru-RU" sz="1600" b="1">
              <a:solidFill>
                <a:srgbClr val="10253F"/>
              </a:solidFill>
            </a:endParaRPr>
          </a:p>
          <a:p>
            <a:pPr eaLnBrk="0" hangingPunct="0"/>
            <a:r>
              <a:rPr lang="ru-RU" sz="1600" b="1">
                <a:solidFill>
                  <a:srgbClr val="10253F"/>
                </a:solidFill>
                <a:latin typeface="Times New Roman CYR" pitchFamily="18" charset="0"/>
                <a:cs typeface="Times New Roman" pitchFamily="18" charset="0"/>
              </a:rPr>
              <a:t>ПАРУ БЕЛЕНЬКИХ ГРИБОВ, </a:t>
            </a:r>
          </a:p>
          <a:p>
            <a:pPr eaLnBrk="0" hangingPunct="0"/>
            <a:r>
              <a:rPr lang="ru-RU" sz="1600" b="1">
                <a:solidFill>
                  <a:srgbClr val="10253F"/>
                </a:solidFill>
                <a:latin typeface="Times New Roman CYR" pitchFamily="18" charset="0"/>
                <a:cs typeface="Times New Roman" pitchFamily="18" charset="0"/>
              </a:rPr>
              <a:t>А ЕЩЕ БОРОВИКОВ, </a:t>
            </a:r>
            <a:endParaRPr lang="ru-RU" sz="1600" b="1">
              <a:solidFill>
                <a:srgbClr val="10253F"/>
              </a:solidFill>
            </a:endParaRPr>
          </a:p>
          <a:p>
            <a:pPr eaLnBrk="0" hangingPunct="0"/>
            <a:r>
              <a:rPr lang="ru-RU" sz="1600" b="1">
                <a:solidFill>
                  <a:srgbClr val="10253F"/>
                </a:solidFill>
                <a:latin typeface="Times New Roman CYR" pitchFamily="18" charset="0"/>
                <a:cs typeface="Times New Roman" pitchFamily="18" charset="0"/>
              </a:rPr>
              <a:t>ПОДБЕРЕЗОВИК, ЛИСИЧКУ. </a:t>
            </a:r>
          </a:p>
          <a:p>
            <a:pPr eaLnBrk="0" hangingPunct="0"/>
            <a:r>
              <a:rPr lang="ru-RU" sz="1600" b="1">
                <a:solidFill>
                  <a:srgbClr val="10253F"/>
                </a:solidFill>
                <a:latin typeface="Times New Roman CYR" pitchFamily="18" charset="0"/>
                <a:cs typeface="Times New Roman" pitchFamily="18" charset="0"/>
              </a:rPr>
              <a:t>ТАМ НА ВЕТКЕ ПЕЛА ПТИЧКА.</a:t>
            </a:r>
            <a:endParaRPr lang="ru-RU" sz="1600" b="1">
              <a:solidFill>
                <a:srgbClr val="10253F"/>
              </a:solidFill>
            </a:endParaRPr>
          </a:p>
          <a:p>
            <a:pPr eaLnBrk="0" hangingPunct="0"/>
            <a:r>
              <a:rPr lang="ru-RU" sz="1600" b="1">
                <a:solidFill>
                  <a:srgbClr val="10253F"/>
                </a:solidFill>
                <a:latin typeface="Times New Roman CYR" pitchFamily="18" charset="0"/>
                <a:cs typeface="Times New Roman" pitchFamily="18" charset="0"/>
              </a:rPr>
              <a:t>ПОД БЕРЕЗКОЙ ОТДОХНУЛА, </a:t>
            </a:r>
          </a:p>
          <a:p>
            <a:pPr eaLnBrk="0" hangingPunct="0"/>
            <a:r>
              <a:rPr lang="ru-RU" sz="1600" b="1">
                <a:solidFill>
                  <a:srgbClr val="10253F"/>
                </a:solidFill>
                <a:latin typeface="Times New Roman CYR" pitchFamily="18" charset="0"/>
                <a:cs typeface="Times New Roman" pitchFamily="18" charset="0"/>
              </a:rPr>
              <a:t>ДА И ДАЛЬШЕ Я ПОШЛА.</a:t>
            </a:r>
          </a:p>
          <a:p>
            <a:pPr eaLnBrk="0" hangingPunct="0"/>
            <a:r>
              <a:rPr lang="ru-RU" sz="1600" b="1">
                <a:solidFill>
                  <a:srgbClr val="10253F"/>
                </a:solidFill>
                <a:latin typeface="Times New Roman CYR" pitchFamily="18" charset="0"/>
                <a:cs typeface="Times New Roman" pitchFamily="18" charset="0"/>
              </a:rPr>
              <a:t>ГДЕ ЖЕ, ДЕТИ, Я БЫЛА? (Автор</a:t>
            </a:r>
            <a:r>
              <a:rPr lang="ru-RU" sz="1500">
                <a:latin typeface="Times New Roman CYR" pitchFamily="18" charset="0"/>
                <a:cs typeface="Times New Roman" pitchFamily="18" charset="0"/>
              </a:rPr>
              <a:t>)</a:t>
            </a:r>
            <a:endParaRPr lang="ru-RU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363" y="2852738"/>
            <a:ext cx="3743325" cy="309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519" name="TextBox 125"/>
          <p:cNvSpPr txBox="1">
            <a:spLocks noChangeArrowheads="1"/>
          </p:cNvSpPr>
          <p:nvPr/>
        </p:nvSpPr>
        <p:spPr bwMode="auto">
          <a:xfrm>
            <a:off x="3779838" y="0"/>
            <a:ext cx="2159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900113" y="188913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dirty="0"/>
              <a:t>              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900113" y="476250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900113" y="7651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С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900113" y="1052513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1258888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1619250" y="18891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Р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1619250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900113" y="134143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619250" y="134143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3059113" y="42211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1619250" y="7651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Б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1619250" y="191611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1619250" y="16287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2339975" y="18891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З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1979613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2339975" y="7651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2339975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2339975" y="105251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Ц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1979613" y="162877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348038" y="162877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2987675" y="16287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2700338" y="16287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>
            <a:off x="2339975" y="16287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1" name="Прямоугольник 40"/>
          <p:cNvSpPr/>
          <p:nvPr/>
        </p:nvSpPr>
        <p:spPr>
          <a:xfrm>
            <a:off x="3708400" y="16287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3708400" y="476250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3708400" y="7651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3708400" y="1052513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3708400" y="134143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3708400" y="188913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П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2987675" y="18891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М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3348038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9" name="Прямоугольник 48"/>
          <p:cNvSpPr/>
          <p:nvPr/>
        </p:nvSpPr>
        <p:spPr>
          <a:xfrm>
            <a:off x="2987675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О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2987675" y="7651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Х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4427538" y="1052513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4427538" y="76517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53" name="Прямоугольник 52"/>
          <p:cNvSpPr/>
          <p:nvPr/>
        </p:nvSpPr>
        <p:spPr>
          <a:xfrm>
            <a:off x="4427538" y="18891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54" name="Прямоугольник 53"/>
          <p:cNvSpPr/>
          <p:nvPr/>
        </p:nvSpPr>
        <p:spPr>
          <a:xfrm>
            <a:off x="4427538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55" name="Прямоугольник 54"/>
          <p:cNvSpPr/>
          <p:nvPr/>
        </p:nvSpPr>
        <p:spPr>
          <a:xfrm>
            <a:off x="4067175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6" name="Прямоугольник 55"/>
          <p:cNvSpPr/>
          <p:nvPr/>
        </p:nvSpPr>
        <p:spPr>
          <a:xfrm>
            <a:off x="4427538" y="13414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57" name="Прямоугольник 56"/>
          <p:cNvSpPr/>
          <p:nvPr/>
        </p:nvSpPr>
        <p:spPr>
          <a:xfrm>
            <a:off x="2700338" y="1916113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8" name="Прямоугольник 57"/>
          <p:cNvSpPr/>
          <p:nvPr/>
        </p:nvSpPr>
        <p:spPr>
          <a:xfrm>
            <a:off x="2339975" y="220503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9" name="Прямоугольник 58"/>
          <p:cNvSpPr/>
          <p:nvPr/>
        </p:nvSpPr>
        <p:spPr>
          <a:xfrm>
            <a:off x="2700338" y="2492375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0" name="Прямоугольник 59"/>
          <p:cNvSpPr/>
          <p:nvPr/>
        </p:nvSpPr>
        <p:spPr>
          <a:xfrm>
            <a:off x="2700338" y="220503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1" name="Прямоугольник 60"/>
          <p:cNvSpPr/>
          <p:nvPr/>
        </p:nvSpPr>
        <p:spPr>
          <a:xfrm>
            <a:off x="1979613" y="22050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2" name="Прямоугольник 61"/>
          <p:cNvSpPr/>
          <p:nvPr/>
        </p:nvSpPr>
        <p:spPr>
          <a:xfrm>
            <a:off x="1979613" y="2492375"/>
            <a:ext cx="360362" cy="279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3" name="Прямоугольник 62"/>
          <p:cNvSpPr/>
          <p:nvPr/>
        </p:nvSpPr>
        <p:spPr>
          <a:xfrm>
            <a:off x="1979613" y="2781300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3059113" y="22050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1979613" y="33575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1979613" y="3068638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3779838" y="22050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8" name="Прямоугольник 67"/>
          <p:cNvSpPr/>
          <p:nvPr/>
        </p:nvSpPr>
        <p:spPr>
          <a:xfrm>
            <a:off x="3419475" y="220503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3419475" y="2492375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0" name="Прямоугольник 69"/>
          <p:cNvSpPr/>
          <p:nvPr/>
        </p:nvSpPr>
        <p:spPr>
          <a:xfrm>
            <a:off x="3419475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1" name="Прямоугольник 70"/>
          <p:cNvSpPr/>
          <p:nvPr/>
        </p:nvSpPr>
        <p:spPr>
          <a:xfrm>
            <a:off x="3419475" y="2781300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2" name="Прямоугольник 71"/>
          <p:cNvSpPr/>
          <p:nvPr/>
        </p:nvSpPr>
        <p:spPr>
          <a:xfrm>
            <a:off x="3419475" y="33575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3" name="Прямоугольник 72"/>
          <p:cNvSpPr/>
          <p:nvPr/>
        </p:nvSpPr>
        <p:spPr>
          <a:xfrm>
            <a:off x="2339975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4" name="Прямоугольник 73"/>
          <p:cNvSpPr/>
          <p:nvPr/>
        </p:nvSpPr>
        <p:spPr>
          <a:xfrm>
            <a:off x="2700338" y="3068638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5" name="Прямоугольник 74"/>
          <p:cNvSpPr/>
          <p:nvPr/>
        </p:nvSpPr>
        <p:spPr>
          <a:xfrm>
            <a:off x="1619250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6" name="Прямоугольник 75"/>
          <p:cNvSpPr/>
          <p:nvPr/>
        </p:nvSpPr>
        <p:spPr>
          <a:xfrm>
            <a:off x="1258888" y="3068638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7" name="Прямоугольник 76"/>
          <p:cNvSpPr/>
          <p:nvPr/>
        </p:nvSpPr>
        <p:spPr>
          <a:xfrm>
            <a:off x="1258888" y="2781300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8" name="Прямоугольник 77"/>
          <p:cNvSpPr/>
          <p:nvPr/>
        </p:nvSpPr>
        <p:spPr>
          <a:xfrm>
            <a:off x="1258888" y="33575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9" name="Прямоугольник 78"/>
          <p:cNvSpPr/>
          <p:nvPr/>
        </p:nvSpPr>
        <p:spPr>
          <a:xfrm>
            <a:off x="1258888" y="364490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0" name="Прямоугольник 79"/>
          <p:cNvSpPr/>
          <p:nvPr/>
        </p:nvSpPr>
        <p:spPr>
          <a:xfrm>
            <a:off x="1258888" y="39338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1" name="Прямоугольник 80"/>
          <p:cNvSpPr/>
          <p:nvPr/>
        </p:nvSpPr>
        <p:spPr>
          <a:xfrm>
            <a:off x="1258888" y="42211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2" name="Прямоугольник 81"/>
          <p:cNvSpPr/>
          <p:nvPr/>
        </p:nvSpPr>
        <p:spPr>
          <a:xfrm>
            <a:off x="1619250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1979613" y="39338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2339975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2700338" y="393382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3059113" y="39338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7" name="Прямоугольник 86"/>
          <p:cNvSpPr/>
          <p:nvPr/>
        </p:nvSpPr>
        <p:spPr>
          <a:xfrm>
            <a:off x="3419475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8" name="Прямоугольник 87"/>
          <p:cNvSpPr/>
          <p:nvPr/>
        </p:nvSpPr>
        <p:spPr>
          <a:xfrm>
            <a:off x="2339975" y="36449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9" name="Прямоугольник 88"/>
          <p:cNvSpPr/>
          <p:nvPr/>
        </p:nvSpPr>
        <p:spPr>
          <a:xfrm>
            <a:off x="2339975" y="42211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2339975" y="45085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1" name="Прямоугольник 90"/>
          <p:cNvSpPr/>
          <p:nvPr/>
        </p:nvSpPr>
        <p:spPr>
          <a:xfrm>
            <a:off x="2339975" y="47974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2" name="Прямоугольник 91"/>
          <p:cNvSpPr/>
          <p:nvPr/>
        </p:nvSpPr>
        <p:spPr>
          <a:xfrm>
            <a:off x="2339975" y="508476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3" name="Прямоугольник 92"/>
          <p:cNvSpPr/>
          <p:nvPr/>
        </p:nvSpPr>
        <p:spPr>
          <a:xfrm>
            <a:off x="2339975" y="537368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4" name="Прямоугольник 93"/>
          <p:cNvSpPr/>
          <p:nvPr/>
        </p:nvSpPr>
        <p:spPr>
          <a:xfrm>
            <a:off x="2339975" y="5661025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5" name="Прямоугольник 94"/>
          <p:cNvSpPr/>
          <p:nvPr/>
        </p:nvSpPr>
        <p:spPr>
          <a:xfrm>
            <a:off x="2339975" y="5949950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6" name="Прямоугольник 95"/>
          <p:cNvSpPr/>
          <p:nvPr/>
        </p:nvSpPr>
        <p:spPr>
          <a:xfrm>
            <a:off x="1258888" y="47974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7" name="Прямоугольник 96"/>
          <p:cNvSpPr/>
          <p:nvPr/>
        </p:nvSpPr>
        <p:spPr>
          <a:xfrm>
            <a:off x="1979613" y="47974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8" name="Прямоугольник 97"/>
          <p:cNvSpPr/>
          <p:nvPr/>
        </p:nvSpPr>
        <p:spPr>
          <a:xfrm>
            <a:off x="1619250" y="47974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9" name="Прямоугольник 98"/>
          <p:cNvSpPr/>
          <p:nvPr/>
        </p:nvSpPr>
        <p:spPr>
          <a:xfrm>
            <a:off x="1258888" y="537368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0" name="Прямоугольник 99"/>
          <p:cNvSpPr/>
          <p:nvPr/>
        </p:nvSpPr>
        <p:spPr>
          <a:xfrm>
            <a:off x="1619250" y="537368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1" name="Прямоугольник 100"/>
          <p:cNvSpPr/>
          <p:nvPr/>
        </p:nvSpPr>
        <p:spPr>
          <a:xfrm>
            <a:off x="1979613" y="537368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2" name="Прямоугольник 101"/>
          <p:cNvSpPr/>
          <p:nvPr/>
        </p:nvSpPr>
        <p:spPr>
          <a:xfrm>
            <a:off x="3059113" y="537368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3" name="Прямоугольник 102"/>
          <p:cNvSpPr/>
          <p:nvPr/>
        </p:nvSpPr>
        <p:spPr>
          <a:xfrm>
            <a:off x="3419475" y="537368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4" name="Прямоугольник 103"/>
          <p:cNvSpPr/>
          <p:nvPr/>
        </p:nvSpPr>
        <p:spPr>
          <a:xfrm>
            <a:off x="2700338" y="537368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5" name="Прямоугольник 104"/>
          <p:cNvSpPr/>
          <p:nvPr/>
        </p:nvSpPr>
        <p:spPr>
          <a:xfrm>
            <a:off x="3059113" y="5661025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3419475" y="45085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3059113" y="5084763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3059113" y="47974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3059113" y="450850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0" name="Прямоугольник 109"/>
          <p:cNvSpPr/>
          <p:nvPr/>
        </p:nvSpPr>
        <p:spPr>
          <a:xfrm>
            <a:off x="3779838" y="450850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1" name="Прямоугольник 110"/>
          <p:cNvSpPr/>
          <p:nvPr/>
        </p:nvSpPr>
        <p:spPr>
          <a:xfrm>
            <a:off x="4140200" y="45085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2" name="Прямоугольник 111"/>
          <p:cNvSpPr/>
          <p:nvPr/>
        </p:nvSpPr>
        <p:spPr>
          <a:xfrm>
            <a:off x="4140200" y="2492375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3" name="Прямоугольник 112"/>
          <p:cNvSpPr/>
          <p:nvPr/>
        </p:nvSpPr>
        <p:spPr>
          <a:xfrm>
            <a:off x="4140200" y="2781300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4" name="Прямоугольник 113"/>
          <p:cNvSpPr/>
          <p:nvPr/>
        </p:nvSpPr>
        <p:spPr>
          <a:xfrm>
            <a:off x="4140200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5" name="Прямоугольник 114"/>
          <p:cNvSpPr/>
          <p:nvPr/>
        </p:nvSpPr>
        <p:spPr>
          <a:xfrm>
            <a:off x="4140200" y="33575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6" name="Прямоугольник 115"/>
          <p:cNvSpPr/>
          <p:nvPr/>
        </p:nvSpPr>
        <p:spPr>
          <a:xfrm>
            <a:off x="4140200" y="36449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7" name="Прямоугольник 116"/>
          <p:cNvSpPr/>
          <p:nvPr/>
        </p:nvSpPr>
        <p:spPr>
          <a:xfrm>
            <a:off x="4140200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8" name="Прямоугольник 117"/>
          <p:cNvSpPr/>
          <p:nvPr/>
        </p:nvSpPr>
        <p:spPr>
          <a:xfrm>
            <a:off x="4140200" y="42211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9" name="Прямоугольник 118"/>
          <p:cNvSpPr/>
          <p:nvPr/>
        </p:nvSpPr>
        <p:spPr>
          <a:xfrm>
            <a:off x="3779838" y="3068638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535" name="TextBox 119"/>
          <p:cNvSpPr txBox="1">
            <a:spLocks noChangeArrowheads="1"/>
          </p:cNvSpPr>
          <p:nvPr/>
        </p:nvSpPr>
        <p:spPr bwMode="auto">
          <a:xfrm>
            <a:off x="900113" y="188913"/>
            <a:ext cx="3587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Calibri" pitchFamily="34" charset="0"/>
              </a:rPr>
              <a:t>С</a:t>
            </a:r>
          </a:p>
        </p:txBody>
      </p:sp>
      <p:sp>
        <p:nvSpPr>
          <p:cNvPr id="18536" name="TextBox 120"/>
          <p:cNvSpPr txBox="1">
            <a:spLocks noChangeArrowheads="1"/>
          </p:cNvSpPr>
          <p:nvPr/>
        </p:nvSpPr>
        <p:spPr bwMode="auto">
          <a:xfrm>
            <a:off x="900113" y="0"/>
            <a:ext cx="3587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1</a:t>
            </a:r>
          </a:p>
        </p:txBody>
      </p:sp>
      <p:sp>
        <p:nvSpPr>
          <p:cNvPr id="122" name="Прямоугольник 121"/>
          <p:cNvSpPr/>
          <p:nvPr/>
        </p:nvSpPr>
        <p:spPr>
          <a:xfrm>
            <a:off x="1619250" y="105251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И</a:t>
            </a:r>
          </a:p>
        </p:txBody>
      </p:sp>
      <p:sp>
        <p:nvSpPr>
          <p:cNvPr id="18538" name="TextBox 122"/>
          <p:cNvSpPr txBox="1">
            <a:spLocks noChangeArrowheads="1"/>
          </p:cNvSpPr>
          <p:nvPr/>
        </p:nvSpPr>
        <p:spPr bwMode="auto">
          <a:xfrm>
            <a:off x="1692275" y="0"/>
            <a:ext cx="2159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>
                <a:latin typeface="Calibri" pitchFamily="34" charset="0"/>
              </a:rPr>
              <a:t>2</a:t>
            </a:r>
          </a:p>
        </p:txBody>
      </p:sp>
      <p:sp>
        <p:nvSpPr>
          <p:cNvPr id="18539" name="TextBox 123"/>
          <p:cNvSpPr txBox="1">
            <a:spLocks noChangeArrowheads="1"/>
          </p:cNvSpPr>
          <p:nvPr/>
        </p:nvSpPr>
        <p:spPr bwMode="auto">
          <a:xfrm>
            <a:off x="2339975" y="0"/>
            <a:ext cx="287338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>
                <a:latin typeface="Calibri" pitchFamily="34" charset="0"/>
              </a:rPr>
              <a:t>3</a:t>
            </a:r>
          </a:p>
        </p:txBody>
      </p:sp>
      <p:sp>
        <p:nvSpPr>
          <p:cNvPr id="18540" name="TextBox 124"/>
          <p:cNvSpPr txBox="1">
            <a:spLocks noChangeArrowheads="1"/>
          </p:cNvSpPr>
          <p:nvPr/>
        </p:nvSpPr>
        <p:spPr bwMode="auto">
          <a:xfrm>
            <a:off x="3059113" y="0"/>
            <a:ext cx="288925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4</a:t>
            </a:r>
          </a:p>
        </p:txBody>
      </p:sp>
      <p:sp>
        <p:nvSpPr>
          <p:cNvPr id="18541" name="TextBox 125"/>
          <p:cNvSpPr txBox="1">
            <a:spLocks noChangeArrowheads="1"/>
          </p:cNvSpPr>
          <p:nvPr/>
        </p:nvSpPr>
        <p:spPr bwMode="auto">
          <a:xfrm>
            <a:off x="3779838" y="0"/>
            <a:ext cx="2159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5</a:t>
            </a:r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5292725" y="582613"/>
            <a:ext cx="3059113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b="1">
                <a:latin typeface="Times New Roman CYR" pitchFamily="18" charset="0"/>
                <a:cs typeface="Times New Roman" pitchFamily="18" charset="0"/>
              </a:rPr>
              <a:t> 6. ГАЛ-ГАЛ-ГАЛ-ГАЛДИТ ПЛУТОВКА, ОЧЕНЬ ЛОВКАЯ ВОРОВКА.        ВСЕ БЛЕСТЯЩИЕ ВЕЩИЦЫ ПОДБИРАЕТ ЭТА ПТИЦА.</a:t>
            </a:r>
            <a:endParaRPr lang="ru-RU" b="1"/>
          </a:p>
        </p:txBody>
      </p:sp>
      <p:pic>
        <p:nvPicPr>
          <p:cNvPr id="1945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363" y="2708275"/>
            <a:ext cx="3816350" cy="331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544" name="Прямоугольник 127"/>
          <p:cNvSpPr>
            <a:spLocks noChangeArrowheads="1"/>
          </p:cNvSpPr>
          <p:nvPr/>
        </p:nvSpPr>
        <p:spPr bwMode="auto">
          <a:xfrm>
            <a:off x="4500563" y="0"/>
            <a:ext cx="24923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000" b="1">
                <a:solidFill>
                  <a:srgbClr val="000000"/>
                </a:solidFill>
                <a:latin typeface="Calibri" pitchFamily="34" charset="0"/>
              </a:rPr>
              <a:t>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9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900113" y="188913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dirty="0"/>
              <a:t>              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900113" y="476250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900113" y="7651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С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900113" y="1052513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1258888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1619250" y="18891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Р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1619250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900113" y="134143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619250" y="134143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3059113" y="42211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1619250" y="7651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Б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1619250" y="191611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1619250" y="16287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2339975" y="18891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З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1979613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2339975" y="7651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2339975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2339975" y="105251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Ц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1979613" y="162877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348038" y="162877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2987675" y="16287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2700338" y="16287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>
            <a:off x="2339975" y="16287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1" name="Прямоугольник 40"/>
          <p:cNvSpPr/>
          <p:nvPr/>
        </p:nvSpPr>
        <p:spPr>
          <a:xfrm>
            <a:off x="3708400" y="16287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3708400" y="476250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3708400" y="7651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3708400" y="1052513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3708400" y="134143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3708400" y="188913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П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2987675" y="18891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М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3348038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9" name="Прямоугольник 48"/>
          <p:cNvSpPr/>
          <p:nvPr/>
        </p:nvSpPr>
        <p:spPr>
          <a:xfrm>
            <a:off x="2987675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О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2987675" y="7651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Х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4427538" y="1052513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4427538" y="76517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4427538" y="18891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Г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4427538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4067175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6" name="Прямоугольник 55"/>
          <p:cNvSpPr/>
          <p:nvPr/>
        </p:nvSpPr>
        <p:spPr>
          <a:xfrm>
            <a:off x="4427538" y="13414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2700338" y="1916113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8" name="Прямоугольник 57"/>
          <p:cNvSpPr/>
          <p:nvPr/>
        </p:nvSpPr>
        <p:spPr>
          <a:xfrm>
            <a:off x="2339975" y="220503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9" name="Прямоугольник 58"/>
          <p:cNvSpPr/>
          <p:nvPr/>
        </p:nvSpPr>
        <p:spPr>
          <a:xfrm>
            <a:off x="2700338" y="2492375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0" name="Прямоугольник 59"/>
          <p:cNvSpPr/>
          <p:nvPr/>
        </p:nvSpPr>
        <p:spPr>
          <a:xfrm>
            <a:off x="2700338" y="220503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1" name="Прямоугольник 60"/>
          <p:cNvSpPr/>
          <p:nvPr/>
        </p:nvSpPr>
        <p:spPr>
          <a:xfrm>
            <a:off x="1979613" y="22050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2" name="Прямоугольник 61"/>
          <p:cNvSpPr/>
          <p:nvPr/>
        </p:nvSpPr>
        <p:spPr>
          <a:xfrm>
            <a:off x="1979613" y="2492375"/>
            <a:ext cx="360362" cy="279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3" name="Прямоугольник 62"/>
          <p:cNvSpPr/>
          <p:nvPr/>
        </p:nvSpPr>
        <p:spPr>
          <a:xfrm>
            <a:off x="1979613" y="2781300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3059113" y="22050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1979613" y="33575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1979613" y="3068638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3779838" y="22050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8" name="Прямоугольник 67"/>
          <p:cNvSpPr/>
          <p:nvPr/>
        </p:nvSpPr>
        <p:spPr>
          <a:xfrm>
            <a:off x="3419475" y="220503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3419475" y="2492375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0" name="Прямоугольник 69"/>
          <p:cNvSpPr/>
          <p:nvPr/>
        </p:nvSpPr>
        <p:spPr>
          <a:xfrm>
            <a:off x="3419475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1" name="Прямоугольник 70"/>
          <p:cNvSpPr/>
          <p:nvPr/>
        </p:nvSpPr>
        <p:spPr>
          <a:xfrm>
            <a:off x="3419475" y="2781300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2" name="Прямоугольник 71"/>
          <p:cNvSpPr/>
          <p:nvPr/>
        </p:nvSpPr>
        <p:spPr>
          <a:xfrm>
            <a:off x="3419475" y="33575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3" name="Прямоугольник 72"/>
          <p:cNvSpPr/>
          <p:nvPr/>
        </p:nvSpPr>
        <p:spPr>
          <a:xfrm>
            <a:off x="2339975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4" name="Прямоугольник 73"/>
          <p:cNvSpPr/>
          <p:nvPr/>
        </p:nvSpPr>
        <p:spPr>
          <a:xfrm>
            <a:off x="2700338" y="3068638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5" name="Прямоугольник 74"/>
          <p:cNvSpPr/>
          <p:nvPr/>
        </p:nvSpPr>
        <p:spPr>
          <a:xfrm>
            <a:off x="1619250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6" name="Прямоугольник 75"/>
          <p:cNvSpPr/>
          <p:nvPr/>
        </p:nvSpPr>
        <p:spPr>
          <a:xfrm>
            <a:off x="1258888" y="3068638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7" name="Прямоугольник 76"/>
          <p:cNvSpPr/>
          <p:nvPr/>
        </p:nvSpPr>
        <p:spPr>
          <a:xfrm>
            <a:off x="1258888" y="2781300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8" name="Прямоугольник 77"/>
          <p:cNvSpPr/>
          <p:nvPr/>
        </p:nvSpPr>
        <p:spPr>
          <a:xfrm>
            <a:off x="1258888" y="33575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9" name="Прямоугольник 78"/>
          <p:cNvSpPr/>
          <p:nvPr/>
        </p:nvSpPr>
        <p:spPr>
          <a:xfrm>
            <a:off x="1258888" y="364490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0" name="Прямоугольник 79"/>
          <p:cNvSpPr/>
          <p:nvPr/>
        </p:nvSpPr>
        <p:spPr>
          <a:xfrm>
            <a:off x="1258888" y="39338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1" name="Прямоугольник 80"/>
          <p:cNvSpPr/>
          <p:nvPr/>
        </p:nvSpPr>
        <p:spPr>
          <a:xfrm>
            <a:off x="1258888" y="42211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2" name="Прямоугольник 81"/>
          <p:cNvSpPr/>
          <p:nvPr/>
        </p:nvSpPr>
        <p:spPr>
          <a:xfrm>
            <a:off x="1619250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1979613" y="39338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2339975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2700338" y="393382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3059113" y="39338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7" name="Прямоугольник 86"/>
          <p:cNvSpPr/>
          <p:nvPr/>
        </p:nvSpPr>
        <p:spPr>
          <a:xfrm>
            <a:off x="3419475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8" name="Прямоугольник 87"/>
          <p:cNvSpPr/>
          <p:nvPr/>
        </p:nvSpPr>
        <p:spPr>
          <a:xfrm>
            <a:off x="2339975" y="36449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9" name="Прямоугольник 88"/>
          <p:cNvSpPr/>
          <p:nvPr/>
        </p:nvSpPr>
        <p:spPr>
          <a:xfrm>
            <a:off x="2339975" y="42211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2339975" y="45085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1" name="Прямоугольник 90"/>
          <p:cNvSpPr/>
          <p:nvPr/>
        </p:nvSpPr>
        <p:spPr>
          <a:xfrm>
            <a:off x="2339975" y="47974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2" name="Прямоугольник 91"/>
          <p:cNvSpPr/>
          <p:nvPr/>
        </p:nvSpPr>
        <p:spPr>
          <a:xfrm>
            <a:off x="2339975" y="508476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3" name="Прямоугольник 92"/>
          <p:cNvSpPr/>
          <p:nvPr/>
        </p:nvSpPr>
        <p:spPr>
          <a:xfrm>
            <a:off x="2339975" y="537368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4" name="Прямоугольник 93"/>
          <p:cNvSpPr/>
          <p:nvPr/>
        </p:nvSpPr>
        <p:spPr>
          <a:xfrm>
            <a:off x="2339975" y="5661025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5" name="Прямоугольник 94"/>
          <p:cNvSpPr/>
          <p:nvPr/>
        </p:nvSpPr>
        <p:spPr>
          <a:xfrm>
            <a:off x="2339975" y="5949950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6" name="Прямоугольник 95"/>
          <p:cNvSpPr/>
          <p:nvPr/>
        </p:nvSpPr>
        <p:spPr>
          <a:xfrm>
            <a:off x="1258888" y="47974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7" name="Прямоугольник 96"/>
          <p:cNvSpPr/>
          <p:nvPr/>
        </p:nvSpPr>
        <p:spPr>
          <a:xfrm>
            <a:off x="1979613" y="47974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8" name="Прямоугольник 97"/>
          <p:cNvSpPr/>
          <p:nvPr/>
        </p:nvSpPr>
        <p:spPr>
          <a:xfrm>
            <a:off x="1619250" y="47974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9" name="Прямоугольник 98"/>
          <p:cNvSpPr/>
          <p:nvPr/>
        </p:nvSpPr>
        <p:spPr>
          <a:xfrm>
            <a:off x="1258888" y="537368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0" name="Прямоугольник 99"/>
          <p:cNvSpPr/>
          <p:nvPr/>
        </p:nvSpPr>
        <p:spPr>
          <a:xfrm>
            <a:off x="1619250" y="537368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1" name="Прямоугольник 100"/>
          <p:cNvSpPr/>
          <p:nvPr/>
        </p:nvSpPr>
        <p:spPr>
          <a:xfrm>
            <a:off x="1979613" y="537368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2" name="Прямоугольник 101"/>
          <p:cNvSpPr/>
          <p:nvPr/>
        </p:nvSpPr>
        <p:spPr>
          <a:xfrm>
            <a:off x="3059113" y="537368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3" name="Прямоугольник 102"/>
          <p:cNvSpPr/>
          <p:nvPr/>
        </p:nvSpPr>
        <p:spPr>
          <a:xfrm>
            <a:off x="3419475" y="537368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4" name="Прямоугольник 103"/>
          <p:cNvSpPr/>
          <p:nvPr/>
        </p:nvSpPr>
        <p:spPr>
          <a:xfrm>
            <a:off x="2700338" y="537368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5" name="Прямоугольник 104"/>
          <p:cNvSpPr/>
          <p:nvPr/>
        </p:nvSpPr>
        <p:spPr>
          <a:xfrm>
            <a:off x="3059113" y="5661025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3419475" y="45085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3059113" y="5084763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3059113" y="47974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3059113" y="450850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0" name="Прямоугольник 109"/>
          <p:cNvSpPr/>
          <p:nvPr/>
        </p:nvSpPr>
        <p:spPr>
          <a:xfrm>
            <a:off x="3779838" y="450850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1" name="Прямоугольник 110"/>
          <p:cNvSpPr/>
          <p:nvPr/>
        </p:nvSpPr>
        <p:spPr>
          <a:xfrm>
            <a:off x="4140200" y="45085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2" name="Прямоугольник 111"/>
          <p:cNvSpPr/>
          <p:nvPr/>
        </p:nvSpPr>
        <p:spPr>
          <a:xfrm>
            <a:off x="4140200" y="2492375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3" name="Прямоугольник 112"/>
          <p:cNvSpPr/>
          <p:nvPr/>
        </p:nvSpPr>
        <p:spPr>
          <a:xfrm>
            <a:off x="4140200" y="2781300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4" name="Прямоугольник 113"/>
          <p:cNvSpPr/>
          <p:nvPr/>
        </p:nvSpPr>
        <p:spPr>
          <a:xfrm>
            <a:off x="4140200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5" name="Прямоугольник 114"/>
          <p:cNvSpPr/>
          <p:nvPr/>
        </p:nvSpPr>
        <p:spPr>
          <a:xfrm>
            <a:off x="4140200" y="33575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6" name="Прямоугольник 115"/>
          <p:cNvSpPr/>
          <p:nvPr/>
        </p:nvSpPr>
        <p:spPr>
          <a:xfrm>
            <a:off x="4140200" y="36449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7" name="Прямоугольник 116"/>
          <p:cNvSpPr/>
          <p:nvPr/>
        </p:nvSpPr>
        <p:spPr>
          <a:xfrm>
            <a:off x="4140200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8" name="Прямоугольник 117"/>
          <p:cNvSpPr/>
          <p:nvPr/>
        </p:nvSpPr>
        <p:spPr>
          <a:xfrm>
            <a:off x="4140200" y="42211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9" name="Прямоугольник 118"/>
          <p:cNvSpPr/>
          <p:nvPr/>
        </p:nvSpPr>
        <p:spPr>
          <a:xfrm>
            <a:off x="3779838" y="3068638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9559" name="TextBox 119"/>
          <p:cNvSpPr txBox="1">
            <a:spLocks noChangeArrowheads="1"/>
          </p:cNvSpPr>
          <p:nvPr/>
        </p:nvSpPr>
        <p:spPr bwMode="auto">
          <a:xfrm>
            <a:off x="900113" y="188913"/>
            <a:ext cx="3587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Calibri" pitchFamily="34" charset="0"/>
              </a:rPr>
              <a:t>С</a:t>
            </a:r>
          </a:p>
        </p:txBody>
      </p:sp>
      <p:sp>
        <p:nvSpPr>
          <p:cNvPr id="19560" name="TextBox 120"/>
          <p:cNvSpPr txBox="1">
            <a:spLocks noChangeArrowheads="1"/>
          </p:cNvSpPr>
          <p:nvPr/>
        </p:nvSpPr>
        <p:spPr bwMode="auto">
          <a:xfrm>
            <a:off x="900113" y="0"/>
            <a:ext cx="3587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1</a:t>
            </a:r>
          </a:p>
        </p:txBody>
      </p:sp>
      <p:sp>
        <p:nvSpPr>
          <p:cNvPr id="122" name="Прямоугольник 121"/>
          <p:cNvSpPr/>
          <p:nvPr/>
        </p:nvSpPr>
        <p:spPr>
          <a:xfrm>
            <a:off x="1619250" y="105251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И</a:t>
            </a:r>
          </a:p>
        </p:txBody>
      </p:sp>
      <p:sp>
        <p:nvSpPr>
          <p:cNvPr id="19562" name="TextBox 122"/>
          <p:cNvSpPr txBox="1">
            <a:spLocks noChangeArrowheads="1"/>
          </p:cNvSpPr>
          <p:nvPr/>
        </p:nvSpPr>
        <p:spPr bwMode="auto">
          <a:xfrm>
            <a:off x="1692275" y="0"/>
            <a:ext cx="2159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>
                <a:latin typeface="Calibri" pitchFamily="34" charset="0"/>
              </a:rPr>
              <a:t>2</a:t>
            </a:r>
          </a:p>
        </p:txBody>
      </p:sp>
      <p:sp>
        <p:nvSpPr>
          <p:cNvPr id="19563" name="TextBox 123"/>
          <p:cNvSpPr txBox="1">
            <a:spLocks noChangeArrowheads="1"/>
          </p:cNvSpPr>
          <p:nvPr/>
        </p:nvSpPr>
        <p:spPr bwMode="auto">
          <a:xfrm>
            <a:off x="2339975" y="0"/>
            <a:ext cx="287338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>
                <a:latin typeface="Calibri" pitchFamily="34" charset="0"/>
              </a:rPr>
              <a:t>3</a:t>
            </a:r>
          </a:p>
        </p:txBody>
      </p:sp>
      <p:sp>
        <p:nvSpPr>
          <p:cNvPr id="19564" name="TextBox 124"/>
          <p:cNvSpPr txBox="1">
            <a:spLocks noChangeArrowheads="1"/>
          </p:cNvSpPr>
          <p:nvPr/>
        </p:nvSpPr>
        <p:spPr bwMode="auto">
          <a:xfrm>
            <a:off x="3059113" y="0"/>
            <a:ext cx="288925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4</a:t>
            </a:r>
          </a:p>
        </p:txBody>
      </p:sp>
      <p:sp>
        <p:nvSpPr>
          <p:cNvPr id="19565" name="TextBox 125"/>
          <p:cNvSpPr txBox="1">
            <a:spLocks noChangeArrowheads="1"/>
          </p:cNvSpPr>
          <p:nvPr/>
        </p:nvSpPr>
        <p:spPr bwMode="auto">
          <a:xfrm>
            <a:off x="3779838" y="0"/>
            <a:ext cx="2159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5</a:t>
            </a:r>
          </a:p>
        </p:txBody>
      </p:sp>
      <p:sp>
        <p:nvSpPr>
          <p:cNvPr id="19566" name="Прямоугольник 127"/>
          <p:cNvSpPr>
            <a:spLocks noChangeArrowheads="1"/>
          </p:cNvSpPr>
          <p:nvPr/>
        </p:nvSpPr>
        <p:spPr bwMode="auto">
          <a:xfrm>
            <a:off x="4500563" y="0"/>
            <a:ext cx="24923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000" b="1">
                <a:solidFill>
                  <a:srgbClr val="000000"/>
                </a:solidFill>
                <a:latin typeface="Calibri" pitchFamily="34" charset="0"/>
              </a:rPr>
              <a:t>6</a:t>
            </a:r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4932363" y="455613"/>
            <a:ext cx="4032250" cy="147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b="1">
                <a:solidFill>
                  <a:srgbClr val="1E1C11"/>
                </a:solidFill>
                <a:latin typeface="Times New Roman CYR" pitchFamily="18" charset="0"/>
                <a:cs typeface="Times New Roman" pitchFamily="18" charset="0"/>
              </a:rPr>
              <a:t>7. НЕТ ГРИБОВ ДРУЖНЕЕ ЭТИХ -ЗНАЮТ ВЗРОСЛЫЕ И ДЕТИ,</a:t>
            </a:r>
            <a:endParaRPr lang="ru-RU" b="1">
              <a:solidFill>
                <a:srgbClr val="1E1C11"/>
              </a:solidFill>
            </a:endParaRPr>
          </a:p>
          <a:p>
            <a:pPr eaLnBrk="0" hangingPunct="0"/>
            <a:r>
              <a:rPr lang="ru-RU" b="1">
                <a:solidFill>
                  <a:srgbClr val="1E1C11"/>
                </a:solidFill>
                <a:latin typeface="Times New Roman CYR" pitchFamily="18" charset="0"/>
                <a:cs typeface="Times New Roman" pitchFamily="18" charset="0"/>
              </a:rPr>
              <a:t>НА ПЕНЬКЕ РАСТУТ В ЛЕСУ, </a:t>
            </a:r>
          </a:p>
          <a:p>
            <a:pPr eaLnBrk="0" hangingPunct="0"/>
            <a:r>
              <a:rPr lang="ru-RU" b="1">
                <a:solidFill>
                  <a:srgbClr val="1E1C11"/>
                </a:solidFill>
                <a:latin typeface="Times New Roman CYR" pitchFamily="18" charset="0"/>
                <a:cs typeface="Times New Roman" pitchFamily="18" charset="0"/>
              </a:rPr>
              <a:t>КАК ВЕСНУШКИ НА НОСУ.</a:t>
            </a:r>
            <a:endParaRPr lang="ru-RU" b="1">
              <a:solidFill>
                <a:srgbClr val="1E1C11"/>
              </a:solidFill>
            </a:endParaRPr>
          </a:p>
          <a:p>
            <a:pPr eaLnBrk="0" hangingPunct="0"/>
            <a:endParaRPr lang="ru-RU"/>
          </a:p>
        </p:txBody>
      </p:sp>
      <p:pic>
        <p:nvPicPr>
          <p:cNvPr id="2048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3800" y="2420938"/>
            <a:ext cx="3671888" cy="302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569" name="TextBox 126"/>
          <p:cNvSpPr txBox="1">
            <a:spLocks noChangeArrowheads="1"/>
          </p:cNvSpPr>
          <p:nvPr/>
        </p:nvSpPr>
        <p:spPr bwMode="auto">
          <a:xfrm>
            <a:off x="539750" y="476250"/>
            <a:ext cx="360363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0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900113" y="188913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dirty="0"/>
              <a:t>              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900113" y="476250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900113" y="7651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С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900113" y="1052513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1258888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П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1619250" y="18891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Р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1619250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900113" y="134143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619250" y="134143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3059113" y="42211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1619250" y="7651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Б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1619250" y="191611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1619250" y="16287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2339975" y="18891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З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1979613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Т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2339975" y="7651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2339975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2339975" y="105251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Ц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1979613" y="162877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348038" y="162877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2987675" y="16287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2700338" y="16287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>
            <a:off x="2339975" y="16287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1" name="Прямоугольник 40"/>
          <p:cNvSpPr/>
          <p:nvPr/>
        </p:nvSpPr>
        <p:spPr>
          <a:xfrm>
            <a:off x="3708400" y="16287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3708400" y="476250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3708400" y="7651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3708400" y="1052513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3708400" y="134143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3708400" y="188913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П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2987675" y="18891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М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3348038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9" name="Прямоугольник 48"/>
          <p:cNvSpPr/>
          <p:nvPr/>
        </p:nvSpPr>
        <p:spPr>
          <a:xfrm>
            <a:off x="2987675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О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2987675" y="7651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Х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4427538" y="1052513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4427538" y="76517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4427538" y="18891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Г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4427538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4067175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6" name="Прямоугольник 55"/>
          <p:cNvSpPr/>
          <p:nvPr/>
        </p:nvSpPr>
        <p:spPr>
          <a:xfrm>
            <a:off x="4427538" y="13414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2700338" y="1916113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8" name="Прямоугольник 57"/>
          <p:cNvSpPr/>
          <p:nvPr/>
        </p:nvSpPr>
        <p:spPr>
          <a:xfrm>
            <a:off x="2339975" y="220503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9" name="Прямоугольник 58"/>
          <p:cNvSpPr/>
          <p:nvPr/>
        </p:nvSpPr>
        <p:spPr>
          <a:xfrm>
            <a:off x="2700338" y="2492375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0" name="Прямоугольник 59"/>
          <p:cNvSpPr/>
          <p:nvPr/>
        </p:nvSpPr>
        <p:spPr>
          <a:xfrm>
            <a:off x="2700338" y="220503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1" name="Прямоугольник 60"/>
          <p:cNvSpPr/>
          <p:nvPr/>
        </p:nvSpPr>
        <p:spPr>
          <a:xfrm>
            <a:off x="1979613" y="22050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2" name="Прямоугольник 61"/>
          <p:cNvSpPr/>
          <p:nvPr/>
        </p:nvSpPr>
        <p:spPr>
          <a:xfrm>
            <a:off x="1979613" y="2492375"/>
            <a:ext cx="360362" cy="279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3" name="Прямоугольник 62"/>
          <p:cNvSpPr/>
          <p:nvPr/>
        </p:nvSpPr>
        <p:spPr>
          <a:xfrm>
            <a:off x="1979613" y="2781300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3059113" y="22050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1979613" y="33575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1979613" y="3068638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3779838" y="22050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8" name="Прямоугольник 67"/>
          <p:cNvSpPr/>
          <p:nvPr/>
        </p:nvSpPr>
        <p:spPr>
          <a:xfrm>
            <a:off x="3419475" y="220503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3419475" y="2492375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0" name="Прямоугольник 69"/>
          <p:cNvSpPr/>
          <p:nvPr/>
        </p:nvSpPr>
        <p:spPr>
          <a:xfrm>
            <a:off x="3419475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1" name="Прямоугольник 70"/>
          <p:cNvSpPr/>
          <p:nvPr/>
        </p:nvSpPr>
        <p:spPr>
          <a:xfrm>
            <a:off x="3419475" y="2781300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2" name="Прямоугольник 71"/>
          <p:cNvSpPr/>
          <p:nvPr/>
        </p:nvSpPr>
        <p:spPr>
          <a:xfrm>
            <a:off x="3419475" y="33575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3" name="Прямоугольник 72"/>
          <p:cNvSpPr/>
          <p:nvPr/>
        </p:nvSpPr>
        <p:spPr>
          <a:xfrm>
            <a:off x="2339975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4" name="Прямоугольник 73"/>
          <p:cNvSpPr/>
          <p:nvPr/>
        </p:nvSpPr>
        <p:spPr>
          <a:xfrm>
            <a:off x="2700338" y="3068638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5" name="Прямоугольник 74"/>
          <p:cNvSpPr/>
          <p:nvPr/>
        </p:nvSpPr>
        <p:spPr>
          <a:xfrm>
            <a:off x="1619250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6" name="Прямоугольник 75"/>
          <p:cNvSpPr/>
          <p:nvPr/>
        </p:nvSpPr>
        <p:spPr>
          <a:xfrm>
            <a:off x="1258888" y="3068638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7" name="Прямоугольник 76"/>
          <p:cNvSpPr/>
          <p:nvPr/>
        </p:nvSpPr>
        <p:spPr>
          <a:xfrm>
            <a:off x="1258888" y="2781300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8" name="Прямоугольник 77"/>
          <p:cNvSpPr/>
          <p:nvPr/>
        </p:nvSpPr>
        <p:spPr>
          <a:xfrm>
            <a:off x="1258888" y="33575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9" name="Прямоугольник 78"/>
          <p:cNvSpPr/>
          <p:nvPr/>
        </p:nvSpPr>
        <p:spPr>
          <a:xfrm>
            <a:off x="1258888" y="364490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0" name="Прямоугольник 79"/>
          <p:cNvSpPr/>
          <p:nvPr/>
        </p:nvSpPr>
        <p:spPr>
          <a:xfrm>
            <a:off x="1258888" y="39338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1" name="Прямоугольник 80"/>
          <p:cNvSpPr/>
          <p:nvPr/>
        </p:nvSpPr>
        <p:spPr>
          <a:xfrm>
            <a:off x="1258888" y="42211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2" name="Прямоугольник 81"/>
          <p:cNvSpPr/>
          <p:nvPr/>
        </p:nvSpPr>
        <p:spPr>
          <a:xfrm>
            <a:off x="1619250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1979613" y="39338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2339975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2700338" y="393382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3059113" y="39338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7" name="Прямоугольник 86"/>
          <p:cNvSpPr/>
          <p:nvPr/>
        </p:nvSpPr>
        <p:spPr>
          <a:xfrm>
            <a:off x="3419475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8" name="Прямоугольник 87"/>
          <p:cNvSpPr/>
          <p:nvPr/>
        </p:nvSpPr>
        <p:spPr>
          <a:xfrm>
            <a:off x="2339975" y="36449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9" name="Прямоугольник 88"/>
          <p:cNvSpPr/>
          <p:nvPr/>
        </p:nvSpPr>
        <p:spPr>
          <a:xfrm>
            <a:off x="2339975" y="42211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2339975" y="45085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1" name="Прямоугольник 90"/>
          <p:cNvSpPr/>
          <p:nvPr/>
        </p:nvSpPr>
        <p:spPr>
          <a:xfrm>
            <a:off x="2339975" y="47974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2" name="Прямоугольник 91"/>
          <p:cNvSpPr/>
          <p:nvPr/>
        </p:nvSpPr>
        <p:spPr>
          <a:xfrm>
            <a:off x="2339975" y="508476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3" name="Прямоугольник 92"/>
          <p:cNvSpPr/>
          <p:nvPr/>
        </p:nvSpPr>
        <p:spPr>
          <a:xfrm>
            <a:off x="2339975" y="537368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4" name="Прямоугольник 93"/>
          <p:cNvSpPr/>
          <p:nvPr/>
        </p:nvSpPr>
        <p:spPr>
          <a:xfrm>
            <a:off x="2339975" y="5661025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5" name="Прямоугольник 94"/>
          <p:cNvSpPr/>
          <p:nvPr/>
        </p:nvSpPr>
        <p:spPr>
          <a:xfrm>
            <a:off x="2339975" y="5949950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6" name="Прямоугольник 95"/>
          <p:cNvSpPr/>
          <p:nvPr/>
        </p:nvSpPr>
        <p:spPr>
          <a:xfrm>
            <a:off x="1258888" y="47974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7" name="Прямоугольник 96"/>
          <p:cNvSpPr/>
          <p:nvPr/>
        </p:nvSpPr>
        <p:spPr>
          <a:xfrm>
            <a:off x="1979613" y="47974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8" name="Прямоугольник 97"/>
          <p:cNvSpPr/>
          <p:nvPr/>
        </p:nvSpPr>
        <p:spPr>
          <a:xfrm>
            <a:off x="1619250" y="47974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9" name="Прямоугольник 98"/>
          <p:cNvSpPr/>
          <p:nvPr/>
        </p:nvSpPr>
        <p:spPr>
          <a:xfrm>
            <a:off x="1258888" y="537368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0" name="Прямоугольник 99"/>
          <p:cNvSpPr/>
          <p:nvPr/>
        </p:nvSpPr>
        <p:spPr>
          <a:xfrm>
            <a:off x="1619250" y="537368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1" name="Прямоугольник 100"/>
          <p:cNvSpPr/>
          <p:nvPr/>
        </p:nvSpPr>
        <p:spPr>
          <a:xfrm>
            <a:off x="1979613" y="537368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2" name="Прямоугольник 101"/>
          <p:cNvSpPr/>
          <p:nvPr/>
        </p:nvSpPr>
        <p:spPr>
          <a:xfrm>
            <a:off x="3059113" y="537368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3" name="Прямоугольник 102"/>
          <p:cNvSpPr/>
          <p:nvPr/>
        </p:nvSpPr>
        <p:spPr>
          <a:xfrm>
            <a:off x="3419475" y="537368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4" name="Прямоугольник 103"/>
          <p:cNvSpPr/>
          <p:nvPr/>
        </p:nvSpPr>
        <p:spPr>
          <a:xfrm>
            <a:off x="2700338" y="537368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5" name="Прямоугольник 104"/>
          <p:cNvSpPr/>
          <p:nvPr/>
        </p:nvSpPr>
        <p:spPr>
          <a:xfrm>
            <a:off x="3059113" y="5661025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3419475" y="45085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3059113" y="5084763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3059113" y="47974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3059113" y="450850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0" name="Прямоугольник 109"/>
          <p:cNvSpPr/>
          <p:nvPr/>
        </p:nvSpPr>
        <p:spPr>
          <a:xfrm>
            <a:off x="3779838" y="450850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1" name="Прямоугольник 110"/>
          <p:cNvSpPr/>
          <p:nvPr/>
        </p:nvSpPr>
        <p:spPr>
          <a:xfrm>
            <a:off x="4140200" y="45085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2" name="Прямоугольник 111"/>
          <p:cNvSpPr/>
          <p:nvPr/>
        </p:nvSpPr>
        <p:spPr>
          <a:xfrm>
            <a:off x="4140200" y="2492375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3" name="Прямоугольник 112"/>
          <p:cNvSpPr/>
          <p:nvPr/>
        </p:nvSpPr>
        <p:spPr>
          <a:xfrm>
            <a:off x="4140200" y="2781300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4" name="Прямоугольник 113"/>
          <p:cNvSpPr/>
          <p:nvPr/>
        </p:nvSpPr>
        <p:spPr>
          <a:xfrm>
            <a:off x="4140200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5" name="Прямоугольник 114"/>
          <p:cNvSpPr/>
          <p:nvPr/>
        </p:nvSpPr>
        <p:spPr>
          <a:xfrm>
            <a:off x="4140200" y="33575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6" name="Прямоугольник 115"/>
          <p:cNvSpPr/>
          <p:nvPr/>
        </p:nvSpPr>
        <p:spPr>
          <a:xfrm>
            <a:off x="4140200" y="36449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7" name="Прямоугольник 116"/>
          <p:cNvSpPr/>
          <p:nvPr/>
        </p:nvSpPr>
        <p:spPr>
          <a:xfrm>
            <a:off x="4140200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8" name="Прямоугольник 117"/>
          <p:cNvSpPr/>
          <p:nvPr/>
        </p:nvSpPr>
        <p:spPr>
          <a:xfrm>
            <a:off x="4140200" y="42211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9" name="Прямоугольник 118"/>
          <p:cNvSpPr/>
          <p:nvPr/>
        </p:nvSpPr>
        <p:spPr>
          <a:xfrm>
            <a:off x="3779838" y="3068638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0583" name="TextBox 119"/>
          <p:cNvSpPr txBox="1">
            <a:spLocks noChangeArrowheads="1"/>
          </p:cNvSpPr>
          <p:nvPr/>
        </p:nvSpPr>
        <p:spPr bwMode="auto">
          <a:xfrm>
            <a:off x="900113" y="188913"/>
            <a:ext cx="3587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Calibri" pitchFamily="34" charset="0"/>
              </a:rPr>
              <a:t>С</a:t>
            </a:r>
          </a:p>
        </p:txBody>
      </p:sp>
      <p:sp>
        <p:nvSpPr>
          <p:cNvPr id="20584" name="TextBox 120"/>
          <p:cNvSpPr txBox="1">
            <a:spLocks noChangeArrowheads="1"/>
          </p:cNvSpPr>
          <p:nvPr/>
        </p:nvSpPr>
        <p:spPr bwMode="auto">
          <a:xfrm>
            <a:off x="900113" y="0"/>
            <a:ext cx="3587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1</a:t>
            </a:r>
          </a:p>
        </p:txBody>
      </p:sp>
      <p:sp>
        <p:nvSpPr>
          <p:cNvPr id="122" name="Прямоугольник 121"/>
          <p:cNvSpPr/>
          <p:nvPr/>
        </p:nvSpPr>
        <p:spPr>
          <a:xfrm>
            <a:off x="1619250" y="105251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И</a:t>
            </a:r>
          </a:p>
        </p:txBody>
      </p:sp>
      <p:sp>
        <p:nvSpPr>
          <p:cNvPr id="20586" name="TextBox 122"/>
          <p:cNvSpPr txBox="1">
            <a:spLocks noChangeArrowheads="1"/>
          </p:cNvSpPr>
          <p:nvPr/>
        </p:nvSpPr>
        <p:spPr bwMode="auto">
          <a:xfrm>
            <a:off x="1692275" y="0"/>
            <a:ext cx="2159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>
                <a:latin typeface="Calibri" pitchFamily="34" charset="0"/>
              </a:rPr>
              <a:t>2</a:t>
            </a:r>
          </a:p>
        </p:txBody>
      </p:sp>
      <p:sp>
        <p:nvSpPr>
          <p:cNvPr id="20587" name="TextBox 123"/>
          <p:cNvSpPr txBox="1">
            <a:spLocks noChangeArrowheads="1"/>
          </p:cNvSpPr>
          <p:nvPr/>
        </p:nvSpPr>
        <p:spPr bwMode="auto">
          <a:xfrm>
            <a:off x="2339975" y="0"/>
            <a:ext cx="287338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>
                <a:latin typeface="Calibri" pitchFamily="34" charset="0"/>
              </a:rPr>
              <a:t>3</a:t>
            </a:r>
          </a:p>
        </p:txBody>
      </p:sp>
      <p:sp>
        <p:nvSpPr>
          <p:cNvPr id="20588" name="TextBox 124"/>
          <p:cNvSpPr txBox="1">
            <a:spLocks noChangeArrowheads="1"/>
          </p:cNvSpPr>
          <p:nvPr/>
        </p:nvSpPr>
        <p:spPr bwMode="auto">
          <a:xfrm>
            <a:off x="3059113" y="0"/>
            <a:ext cx="288925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4</a:t>
            </a:r>
          </a:p>
        </p:txBody>
      </p:sp>
      <p:sp>
        <p:nvSpPr>
          <p:cNvPr id="20589" name="TextBox 125"/>
          <p:cNvSpPr txBox="1">
            <a:spLocks noChangeArrowheads="1"/>
          </p:cNvSpPr>
          <p:nvPr/>
        </p:nvSpPr>
        <p:spPr bwMode="auto">
          <a:xfrm>
            <a:off x="3779838" y="0"/>
            <a:ext cx="2159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5</a:t>
            </a:r>
          </a:p>
        </p:txBody>
      </p:sp>
      <p:sp>
        <p:nvSpPr>
          <p:cNvPr id="20590" name="Прямоугольник 127"/>
          <p:cNvSpPr>
            <a:spLocks noChangeArrowheads="1"/>
          </p:cNvSpPr>
          <p:nvPr/>
        </p:nvSpPr>
        <p:spPr bwMode="auto">
          <a:xfrm>
            <a:off x="4500563" y="0"/>
            <a:ext cx="24923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000" b="1">
                <a:solidFill>
                  <a:srgbClr val="000000"/>
                </a:solidFill>
                <a:latin typeface="Calibri" pitchFamily="34" charset="0"/>
              </a:rPr>
              <a:t>6</a:t>
            </a:r>
          </a:p>
        </p:txBody>
      </p:sp>
      <p:sp>
        <p:nvSpPr>
          <p:cNvPr id="20591" name="TextBox 126"/>
          <p:cNvSpPr txBox="1">
            <a:spLocks noChangeArrowheads="1"/>
          </p:cNvSpPr>
          <p:nvPr/>
        </p:nvSpPr>
        <p:spPr bwMode="auto">
          <a:xfrm>
            <a:off x="539750" y="476250"/>
            <a:ext cx="360363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7</a:t>
            </a:r>
          </a:p>
        </p:txBody>
      </p:sp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5219700" y="457200"/>
            <a:ext cx="3276600" cy="158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1500">
                <a:latin typeface="Times New Roman CYR" pitchFamily="18" charset="0"/>
                <a:cs typeface="Times New Roman" pitchFamily="18" charset="0"/>
              </a:rPr>
              <a:t>8</a:t>
            </a:r>
            <a:r>
              <a:rPr lang="ru-RU" sz="1600" b="1">
                <a:solidFill>
                  <a:srgbClr val="10253F"/>
                </a:solidFill>
                <a:latin typeface="Times New Roman CYR" pitchFamily="18" charset="0"/>
                <a:cs typeface="Times New Roman" pitchFamily="18" charset="0"/>
              </a:rPr>
              <a:t>. </a:t>
            </a:r>
            <a:r>
              <a:rPr lang="ru-RU" sz="1600" b="1">
                <a:solidFill>
                  <a:srgbClr val="10253F"/>
                </a:solidFill>
                <a:cs typeface="Times New Roman" pitchFamily="18" charset="0"/>
              </a:rPr>
              <a:t>ЛУЧШЕ ТУ ТРАВУ НЕ ТРОНЬ, ХОТЬ НЕ ЖЖОТСЯ КАК ОГОНЬ, </a:t>
            </a:r>
            <a:r>
              <a:rPr lang="ru-RU" sz="1600" b="1">
                <a:solidFill>
                  <a:srgbClr val="10253F"/>
                </a:solidFill>
                <a:latin typeface="Times New Roman CYR" pitchFamily="18" charset="0"/>
                <a:cs typeface="Times New Roman" pitchFamily="18" charset="0"/>
              </a:rPr>
              <a:t>ЕЙ ПОРЕЗАТЬСЯ ЛЕГКО, ВОН, РАСТЕТ НЕ ДАЛЕКО. (АВТОР)</a:t>
            </a:r>
            <a:endParaRPr lang="ru-RU" sz="1600" b="1">
              <a:solidFill>
                <a:srgbClr val="10253F"/>
              </a:solidFill>
            </a:endParaRPr>
          </a:p>
          <a:p>
            <a:pPr eaLnBrk="0" hangingPunct="0"/>
            <a:endParaRPr lang="ru-RU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825" y="2133600"/>
            <a:ext cx="374332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94" name="TextBox 128"/>
          <p:cNvSpPr txBox="1">
            <a:spLocks noChangeArrowheads="1"/>
          </p:cNvSpPr>
          <p:nvPr/>
        </p:nvSpPr>
        <p:spPr bwMode="auto">
          <a:xfrm>
            <a:off x="2771775" y="476250"/>
            <a:ext cx="360363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2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900113" y="188913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dirty="0"/>
              <a:t>              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900113" y="476250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900113" y="7651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С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900113" y="1052513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1258888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П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1619250" y="18891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Р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1619250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900113" y="134143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619250" y="134143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3059113" y="42211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1619250" y="7651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Б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1619250" y="191611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1619250" y="16287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2339975" y="18891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З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1979613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Т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2339975" y="7651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2339975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2339975" y="105251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Ц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1979613" y="162877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 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3348038" y="162877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8" name="Прямоугольник 37"/>
          <p:cNvSpPr/>
          <p:nvPr/>
        </p:nvSpPr>
        <p:spPr>
          <a:xfrm>
            <a:off x="2987675" y="16287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9" name="Прямоугольник 38"/>
          <p:cNvSpPr/>
          <p:nvPr/>
        </p:nvSpPr>
        <p:spPr>
          <a:xfrm>
            <a:off x="2700338" y="16287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339975" y="16287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3708400" y="16287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3708400" y="476250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3708400" y="7651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3708400" y="1052513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3708400" y="134143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3708400" y="188913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П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2987675" y="18891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М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3348038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С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2987675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О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2987675" y="7651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Х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4427538" y="1052513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4427538" y="76517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4427538" y="18891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Г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4427538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4067175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56" name="Прямоугольник 55"/>
          <p:cNvSpPr/>
          <p:nvPr/>
        </p:nvSpPr>
        <p:spPr>
          <a:xfrm>
            <a:off x="4427538" y="13414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2700338" y="1916113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8" name="Прямоугольник 57"/>
          <p:cNvSpPr/>
          <p:nvPr/>
        </p:nvSpPr>
        <p:spPr>
          <a:xfrm>
            <a:off x="2339975" y="220503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9" name="Прямоугольник 58"/>
          <p:cNvSpPr/>
          <p:nvPr/>
        </p:nvSpPr>
        <p:spPr>
          <a:xfrm>
            <a:off x="2700338" y="2492375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0" name="Прямоугольник 59"/>
          <p:cNvSpPr/>
          <p:nvPr/>
        </p:nvSpPr>
        <p:spPr>
          <a:xfrm>
            <a:off x="2700338" y="220503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1" name="Прямоугольник 60"/>
          <p:cNvSpPr/>
          <p:nvPr/>
        </p:nvSpPr>
        <p:spPr>
          <a:xfrm>
            <a:off x="1979613" y="22050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2" name="Прямоугольник 61"/>
          <p:cNvSpPr/>
          <p:nvPr/>
        </p:nvSpPr>
        <p:spPr>
          <a:xfrm>
            <a:off x="1979613" y="2492375"/>
            <a:ext cx="360362" cy="279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3" name="Прямоугольник 62"/>
          <p:cNvSpPr/>
          <p:nvPr/>
        </p:nvSpPr>
        <p:spPr>
          <a:xfrm>
            <a:off x="1979613" y="2781300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3059113" y="22050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1979613" y="33575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1979613" y="3068638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3779838" y="22050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8" name="Прямоугольник 67"/>
          <p:cNvSpPr/>
          <p:nvPr/>
        </p:nvSpPr>
        <p:spPr>
          <a:xfrm>
            <a:off x="3419475" y="220503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3419475" y="2492375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0" name="Прямоугольник 69"/>
          <p:cNvSpPr/>
          <p:nvPr/>
        </p:nvSpPr>
        <p:spPr>
          <a:xfrm>
            <a:off x="3419475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1" name="Прямоугольник 70"/>
          <p:cNvSpPr/>
          <p:nvPr/>
        </p:nvSpPr>
        <p:spPr>
          <a:xfrm>
            <a:off x="3419475" y="2781300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2" name="Прямоугольник 71"/>
          <p:cNvSpPr/>
          <p:nvPr/>
        </p:nvSpPr>
        <p:spPr>
          <a:xfrm>
            <a:off x="3419475" y="33575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3" name="Прямоугольник 72"/>
          <p:cNvSpPr/>
          <p:nvPr/>
        </p:nvSpPr>
        <p:spPr>
          <a:xfrm>
            <a:off x="2339975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4" name="Прямоугольник 73"/>
          <p:cNvSpPr/>
          <p:nvPr/>
        </p:nvSpPr>
        <p:spPr>
          <a:xfrm>
            <a:off x="2700338" y="3068638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5" name="Прямоугольник 74"/>
          <p:cNvSpPr/>
          <p:nvPr/>
        </p:nvSpPr>
        <p:spPr>
          <a:xfrm>
            <a:off x="1619250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6" name="Прямоугольник 75"/>
          <p:cNvSpPr/>
          <p:nvPr/>
        </p:nvSpPr>
        <p:spPr>
          <a:xfrm>
            <a:off x="1258888" y="3068638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7" name="Прямоугольник 76"/>
          <p:cNvSpPr/>
          <p:nvPr/>
        </p:nvSpPr>
        <p:spPr>
          <a:xfrm>
            <a:off x="1258888" y="2781300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8" name="Прямоугольник 77"/>
          <p:cNvSpPr/>
          <p:nvPr/>
        </p:nvSpPr>
        <p:spPr>
          <a:xfrm>
            <a:off x="1258888" y="33575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9" name="Прямоугольник 78"/>
          <p:cNvSpPr/>
          <p:nvPr/>
        </p:nvSpPr>
        <p:spPr>
          <a:xfrm>
            <a:off x="1258888" y="364490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0" name="Прямоугольник 79"/>
          <p:cNvSpPr/>
          <p:nvPr/>
        </p:nvSpPr>
        <p:spPr>
          <a:xfrm>
            <a:off x="1258888" y="39338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1" name="Прямоугольник 80"/>
          <p:cNvSpPr/>
          <p:nvPr/>
        </p:nvSpPr>
        <p:spPr>
          <a:xfrm>
            <a:off x="1258888" y="42211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2" name="Прямоугольник 81"/>
          <p:cNvSpPr/>
          <p:nvPr/>
        </p:nvSpPr>
        <p:spPr>
          <a:xfrm>
            <a:off x="1619250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1979613" y="39338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2339975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2700338" y="393382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3059113" y="39338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7" name="Прямоугольник 86"/>
          <p:cNvSpPr/>
          <p:nvPr/>
        </p:nvSpPr>
        <p:spPr>
          <a:xfrm>
            <a:off x="3419475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8" name="Прямоугольник 87"/>
          <p:cNvSpPr/>
          <p:nvPr/>
        </p:nvSpPr>
        <p:spPr>
          <a:xfrm>
            <a:off x="2339975" y="36449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9" name="Прямоугольник 88"/>
          <p:cNvSpPr/>
          <p:nvPr/>
        </p:nvSpPr>
        <p:spPr>
          <a:xfrm>
            <a:off x="2339975" y="42211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2339975" y="45085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1" name="Прямоугольник 90"/>
          <p:cNvSpPr/>
          <p:nvPr/>
        </p:nvSpPr>
        <p:spPr>
          <a:xfrm>
            <a:off x="2339975" y="47974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2" name="Прямоугольник 91"/>
          <p:cNvSpPr/>
          <p:nvPr/>
        </p:nvSpPr>
        <p:spPr>
          <a:xfrm>
            <a:off x="2339975" y="508476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3" name="Прямоугольник 92"/>
          <p:cNvSpPr/>
          <p:nvPr/>
        </p:nvSpPr>
        <p:spPr>
          <a:xfrm>
            <a:off x="2339975" y="537368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4" name="Прямоугольник 93"/>
          <p:cNvSpPr/>
          <p:nvPr/>
        </p:nvSpPr>
        <p:spPr>
          <a:xfrm>
            <a:off x="2339975" y="5661025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5" name="Прямоугольник 94"/>
          <p:cNvSpPr/>
          <p:nvPr/>
        </p:nvSpPr>
        <p:spPr>
          <a:xfrm>
            <a:off x="2339975" y="5949950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6" name="Прямоугольник 95"/>
          <p:cNvSpPr/>
          <p:nvPr/>
        </p:nvSpPr>
        <p:spPr>
          <a:xfrm>
            <a:off x="1258888" y="47974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7" name="Прямоугольник 96"/>
          <p:cNvSpPr/>
          <p:nvPr/>
        </p:nvSpPr>
        <p:spPr>
          <a:xfrm>
            <a:off x="1979613" y="47974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8" name="Прямоугольник 97"/>
          <p:cNvSpPr/>
          <p:nvPr/>
        </p:nvSpPr>
        <p:spPr>
          <a:xfrm>
            <a:off x="1619250" y="47974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9" name="Прямоугольник 98"/>
          <p:cNvSpPr/>
          <p:nvPr/>
        </p:nvSpPr>
        <p:spPr>
          <a:xfrm>
            <a:off x="1258888" y="537368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0" name="Прямоугольник 99"/>
          <p:cNvSpPr/>
          <p:nvPr/>
        </p:nvSpPr>
        <p:spPr>
          <a:xfrm>
            <a:off x="1619250" y="537368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1" name="Прямоугольник 100"/>
          <p:cNvSpPr/>
          <p:nvPr/>
        </p:nvSpPr>
        <p:spPr>
          <a:xfrm>
            <a:off x="1979613" y="537368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2" name="Прямоугольник 101"/>
          <p:cNvSpPr/>
          <p:nvPr/>
        </p:nvSpPr>
        <p:spPr>
          <a:xfrm>
            <a:off x="3059113" y="537368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3" name="Прямоугольник 102"/>
          <p:cNvSpPr/>
          <p:nvPr/>
        </p:nvSpPr>
        <p:spPr>
          <a:xfrm>
            <a:off x="3419475" y="537368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4" name="Прямоугольник 103"/>
          <p:cNvSpPr/>
          <p:nvPr/>
        </p:nvSpPr>
        <p:spPr>
          <a:xfrm>
            <a:off x="2700338" y="537368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5" name="Прямоугольник 104"/>
          <p:cNvSpPr/>
          <p:nvPr/>
        </p:nvSpPr>
        <p:spPr>
          <a:xfrm>
            <a:off x="3059113" y="5661025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3419475" y="45085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3059113" y="5084763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3059113" y="47974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3059113" y="450850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0" name="Прямоугольник 109"/>
          <p:cNvSpPr/>
          <p:nvPr/>
        </p:nvSpPr>
        <p:spPr>
          <a:xfrm>
            <a:off x="3779838" y="450850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1" name="Прямоугольник 110"/>
          <p:cNvSpPr/>
          <p:nvPr/>
        </p:nvSpPr>
        <p:spPr>
          <a:xfrm>
            <a:off x="4140200" y="45085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2" name="Прямоугольник 111"/>
          <p:cNvSpPr/>
          <p:nvPr/>
        </p:nvSpPr>
        <p:spPr>
          <a:xfrm>
            <a:off x="4140200" y="2492375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3" name="Прямоугольник 112"/>
          <p:cNvSpPr/>
          <p:nvPr/>
        </p:nvSpPr>
        <p:spPr>
          <a:xfrm>
            <a:off x="4140200" y="2781300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4" name="Прямоугольник 113"/>
          <p:cNvSpPr/>
          <p:nvPr/>
        </p:nvSpPr>
        <p:spPr>
          <a:xfrm>
            <a:off x="4140200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5" name="Прямоугольник 114"/>
          <p:cNvSpPr/>
          <p:nvPr/>
        </p:nvSpPr>
        <p:spPr>
          <a:xfrm>
            <a:off x="4140200" y="33575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6" name="Прямоугольник 115"/>
          <p:cNvSpPr/>
          <p:nvPr/>
        </p:nvSpPr>
        <p:spPr>
          <a:xfrm>
            <a:off x="4140200" y="36449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7" name="Прямоугольник 116"/>
          <p:cNvSpPr/>
          <p:nvPr/>
        </p:nvSpPr>
        <p:spPr>
          <a:xfrm>
            <a:off x="4140200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8" name="Прямоугольник 117"/>
          <p:cNvSpPr/>
          <p:nvPr/>
        </p:nvSpPr>
        <p:spPr>
          <a:xfrm>
            <a:off x="4140200" y="42211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9" name="Прямоугольник 118"/>
          <p:cNvSpPr/>
          <p:nvPr/>
        </p:nvSpPr>
        <p:spPr>
          <a:xfrm>
            <a:off x="3779838" y="3068638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1607" name="TextBox 119"/>
          <p:cNvSpPr txBox="1">
            <a:spLocks noChangeArrowheads="1"/>
          </p:cNvSpPr>
          <p:nvPr/>
        </p:nvSpPr>
        <p:spPr bwMode="auto">
          <a:xfrm>
            <a:off x="900113" y="188913"/>
            <a:ext cx="3587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Calibri" pitchFamily="34" charset="0"/>
              </a:rPr>
              <a:t>С</a:t>
            </a:r>
          </a:p>
        </p:txBody>
      </p:sp>
      <p:sp>
        <p:nvSpPr>
          <p:cNvPr id="21608" name="TextBox 120"/>
          <p:cNvSpPr txBox="1">
            <a:spLocks noChangeArrowheads="1"/>
          </p:cNvSpPr>
          <p:nvPr/>
        </p:nvSpPr>
        <p:spPr bwMode="auto">
          <a:xfrm>
            <a:off x="900113" y="0"/>
            <a:ext cx="3587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1</a:t>
            </a:r>
          </a:p>
        </p:txBody>
      </p:sp>
      <p:sp>
        <p:nvSpPr>
          <p:cNvPr id="122" name="Прямоугольник 121"/>
          <p:cNvSpPr/>
          <p:nvPr/>
        </p:nvSpPr>
        <p:spPr>
          <a:xfrm>
            <a:off x="1619250" y="105251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И</a:t>
            </a:r>
          </a:p>
        </p:txBody>
      </p:sp>
      <p:sp>
        <p:nvSpPr>
          <p:cNvPr id="21610" name="TextBox 122"/>
          <p:cNvSpPr txBox="1">
            <a:spLocks noChangeArrowheads="1"/>
          </p:cNvSpPr>
          <p:nvPr/>
        </p:nvSpPr>
        <p:spPr bwMode="auto">
          <a:xfrm>
            <a:off x="1692275" y="0"/>
            <a:ext cx="2159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>
                <a:latin typeface="Calibri" pitchFamily="34" charset="0"/>
              </a:rPr>
              <a:t>2</a:t>
            </a:r>
          </a:p>
        </p:txBody>
      </p:sp>
      <p:sp>
        <p:nvSpPr>
          <p:cNvPr id="21611" name="TextBox 123"/>
          <p:cNvSpPr txBox="1">
            <a:spLocks noChangeArrowheads="1"/>
          </p:cNvSpPr>
          <p:nvPr/>
        </p:nvSpPr>
        <p:spPr bwMode="auto">
          <a:xfrm>
            <a:off x="2339975" y="0"/>
            <a:ext cx="287338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>
                <a:latin typeface="Calibri" pitchFamily="34" charset="0"/>
              </a:rPr>
              <a:t>3</a:t>
            </a:r>
          </a:p>
        </p:txBody>
      </p:sp>
      <p:sp>
        <p:nvSpPr>
          <p:cNvPr id="21612" name="TextBox 124"/>
          <p:cNvSpPr txBox="1">
            <a:spLocks noChangeArrowheads="1"/>
          </p:cNvSpPr>
          <p:nvPr/>
        </p:nvSpPr>
        <p:spPr bwMode="auto">
          <a:xfrm>
            <a:off x="3059113" y="0"/>
            <a:ext cx="288925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4</a:t>
            </a:r>
          </a:p>
        </p:txBody>
      </p:sp>
      <p:sp>
        <p:nvSpPr>
          <p:cNvPr id="21613" name="TextBox 125"/>
          <p:cNvSpPr txBox="1">
            <a:spLocks noChangeArrowheads="1"/>
          </p:cNvSpPr>
          <p:nvPr/>
        </p:nvSpPr>
        <p:spPr bwMode="auto">
          <a:xfrm>
            <a:off x="3779838" y="0"/>
            <a:ext cx="2159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5</a:t>
            </a:r>
          </a:p>
        </p:txBody>
      </p:sp>
      <p:sp>
        <p:nvSpPr>
          <p:cNvPr id="21614" name="Прямоугольник 127"/>
          <p:cNvSpPr>
            <a:spLocks noChangeArrowheads="1"/>
          </p:cNvSpPr>
          <p:nvPr/>
        </p:nvSpPr>
        <p:spPr bwMode="auto">
          <a:xfrm>
            <a:off x="4500563" y="0"/>
            <a:ext cx="24923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000" b="1">
                <a:solidFill>
                  <a:srgbClr val="000000"/>
                </a:solidFill>
                <a:latin typeface="Calibri" pitchFamily="34" charset="0"/>
              </a:rPr>
              <a:t>6</a:t>
            </a:r>
          </a:p>
        </p:txBody>
      </p:sp>
      <p:sp>
        <p:nvSpPr>
          <p:cNvPr id="21615" name="TextBox 126"/>
          <p:cNvSpPr txBox="1">
            <a:spLocks noChangeArrowheads="1"/>
          </p:cNvSpPr>
          <p:nvPr/>
        </p:nvSpPr>
        <p:spPr bwMode="auto">
          <a:xfrm>
            <a:off x="539750" y="476250"/>
            <a:ext cx="360363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7</a:t>
            </a:r>
          </a:p>
        </p:txBody>
      </p:sp>
      <p:sp>
        <p:nvSpPr>
          <p:cNvPr id="21616" name="TextBox 128"/>
          <p:cNvSpPr txBox="1">
            <a:spLocks noChangeArrowheads="1"/>
          </p:cNvSpPr>
          <p:nvPr/>
        </p:nvSpPr>
        <p:spPr bwMode="auto">
          <a:xfrm>
            <a:off x="2771775" y="476250"/>
            <a:ext cx="360363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8</a:t>
            </a:r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4968875" y="839788"/>
            <a:ext cx="41751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b="1">
                <a:solidFill>
                  <a:srgbClr val="10253F"/>
                </a:solidFill>
                <a:latin typeface="Times New Roman CYR" pitchFamily="18" charset="0"/>
                <a:cs typeface="Times New Roman" pitchFamily="18" charset="0"/>
              </a:rPr>
              <a:t>9. </a:t>
            </a:r>
            <a:r>
              <a:rPr lang="ru-RU" b="1">
                <a:solidFill>
                  <a:srgbClr val="10253F"/>
                </a:solidFill>
                <a:cs typeface="Times New Roman" pitchFamily="18" charset="0"/>
              </a:rPr>
              <a:t>ОБОЖГУ! МЕНЯ НЕ ТРОНЬ! МОИ ЛИСТЬЯ </a:t>
            </a:r>
            <a:r>
              <a:rPr lang="ru-RU" b="1">
                <a:solidFill>
                  <a:srgbClr val="10253F"/>
                </a:solidFill>
                <a:latin typeface="Times New Roman CYR" pitchFamily="18" charset="0"/>
                <a:cs typeface="Times New Roman" pitchFamily="18" charset="0"/>
              </a:rPr>
              <a:t>КАК ОГОНЬ</a:t>
            </a:r>
            <a:r>
              <a:rPr lang="ru-RU" b="1">
                <a:solidFill>
                  <a:srgbClr val="10253F"/>
                </a:solidFill>
                <a:cs typeface="Times New Roman" pitchFamily="18" charset="0"/>
              </a:rPr>
              <a:t>.</a:t>
            </a:r>
            <a:endParaRPr lang="ru-RU" b="1">
              <a:solidFill>
                <a:srgbClr val="10253F"/>
              </a:solidFill>
            </a:endParaRPr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363" y="2060575"/>
            <a:ext cx="3671887" cy="32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619" name="TextBox 129"/>
          <p:cNvSpPr txBox="1">
            <a:spLocks noChangeArrowheads="1"/>
          </p:cNvSpPr>
          <p:nvPr/>
        </p:nvSpPr>
        <p:spPr bwMode="auto">
          <a:xfrm rot="10800000" flipH="1" flipV="1">
            <a:off x="1258888" y="1628775"/>
            <a:ext cx="43338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900113" y="188913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dirty="0"/>
              <a:t>              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900113" y="476250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900113" y="7651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С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900113" y="1052513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1258888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П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1619250" y="18891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Р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1619250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900113" y="134143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619250" y="134143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3059113" y="42211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1619250" y="7651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Б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1619250" y="191611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1619250" y="16287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2339975" y="18891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З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1979613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Т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2339975" y="7651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2339975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2339975" y="105251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Ц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1979613" y="162877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err="1">
                <a:solidFill>
                  <a:schemeClr val="tx1"/>
                </a:solidFill>
              </a:rPr>
              <a:t>Р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3348038" y="162877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В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2987675" y="16287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И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2700338" y="16287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err="1">
                <a:solidFill>
                  <a:schemeClr val="tx1"/>
                </a:solidFill>
              </a:rPr>
              <a:t>П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2339975" y="16287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3708400" y="16287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3708400" y="476250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3708400" y="7651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3708400" y="1052513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3708400" y="134143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3708400" y="188913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П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2987675" y="18891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М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3348038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С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2987675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О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2987675" y="7651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Х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4427538" y="1052513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4427538" y="76517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4427538" y="18891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Г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4427538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4067175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56" name="Прямоугольник 55"/>
          <p:cNvSpPr/>
          <p:nvPr/>
        </p:nvSpPr>
        <p:spPr>
          <a:xfrm>
            <a:off x="4427538" y="13414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2700338" y="1916113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8" name="Прямоугольник 57"/>
          <p:cNvSpPr/>
          <p:nvPr/>
        </p:nvSpPr>
        <p:spPr>
          <a:xfrm>
            <a:off x="2339975" y="220503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9" name="Прямоугольник 58"/>
          <p:cNvSpPr/>
          <p:nvPr/>
        </p:nvSpPr>
        <p:spPr>
          <a:xfrm>
            <a:off x="2700338" y="2492375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0" name="Прямоугольник 59"/>
          <p:cNvSpPr/>
          <p:nvPr/>
        </p:nvSpPr>
        <p:spPr>
          <a:xfrm>
            <a:off x="2700338" y="220503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1" name="Прямоугольник 60"/>
          <p:cNvSpPr/>
          <p:nvPr/>
        </p:nvSpPr>
        <p:spPr>
          <a:xfrm>
            <a:off x="1979613" y="22050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2" name="Прямоугольник 61"/>
          <p:cNvSpPr/>
          <p:nvPr/>
        </p:nvSpPr>
        <p:spPr>
          <a:xfrm>
            <a:off x="1979613" y="2492375"/>
            <a:ext cx="360362" cy="279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3" name="Прямоугольник 62"/>
          <p:cNvSpPr/>
          <p:nvPr/>
        </p:nvSpPr>
        <p:spPr>
          <a:xfrm>
            <a:off x="1979613" y="2781300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3059113" y="22050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1979613" y="33575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1979613" y="3068638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3779838" y="22050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8" name="Прямоугольник 67"/>
          <p:cNvSpPr/>
          <p:nvPr/>
        </p:nvSpPr>
        <p:spPr>
          <a:xfrm>
            <a:off x="3419475" y="220503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3419475" y="2492375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0" name="Прямоугольник 69"/>
          <p:cNvSpPr/>
          <p:nvPr/>
        </p:nvSpPr>
        <p:spPr>
          <a:xfrm>
            <a:off x="3419475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1" name="Прямоугольник 70"/>
          <p:cNvSpPr/>
          <p:nvPr/>
        </p:nvSpPr>
        <p:spPr>
          <a:xfrm>
            <a:off x="3419475" y="2781300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2" name="Прямоугольник 71"/>
          <p:cNvSpPr/>
          <p:nvPr/>
        </p:nvSpPr>
        <p:spPr>
          <a:xfrm>
            <a:off x="3419475" y="33575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3" name="Прямоугольник 72"/>
          <p:cNvSpPr/>
          <p:nvPr/>
        </p:nvSpPr>
        <p:spPr>
          <a:xfrm>
            <a:off x="2339975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4" name="Прямоугольник 73"/>
          <p:cNvSpPr/>
          <p:nvPr/>
        </p:nvSpPr>
        <p:spPr>
          <a:xfrm>
            <a:off x="2700338" y="3068638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5" name="Прямоугольник 74"/>
          <p:cNvSpPr/>
          <p:nvPr/>
        </p:nvSpPr>
        <p:spPr>
          <a:xfrm>
            <a:off x="1619250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6" name="Прямоугольник 75"/>
          <p:cNvSpPr/>
          <p:nvPr/>
        </p:nvSpPr>
        <p:spPr>
          <a:xfrm>
            <a:off x="1258888" y="3068638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7" name="Прямоугольник 76"/>
          <p:cNvSpPr/>
          <p:nvPr/>
        </p:nvSpPr>
        <p:spPr>
          <a:xfrm>
            <a:off x="1258888" y="2781300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8" name="Прямоугольник 77"/>
          <p:cNvSpPr/>
          <p:nvPr/>
        </p:nvSpPr>
        <p:spPr>
          <a:xfrm>
            <a:off x="1258888" y="33575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9" name="Прямоугольник 78"/>
          <p:cNvSpPr/>
          <p:nvPr/>
        </p:nvSpPr>
        <p:spPr>
          <a:xfrm>
            <a:off x="1258888" y="364490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0" name="Прямоугольник 79"/>
          <p:cNvSpPr/>
          <p:nvPr/>
        </p:nvSpPr>
        <p:spPr>
          <a:xfrm>
            <a:off x="1258888" y="39338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1" name="Прямоугольник 80"/>
          <p:cNvSpPr/>
          <p:nvPr/>
        </p:nvSpPr>
        <p:spPr>
          <a:xfrm>
            <a:off x="1258888" y="42211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2" name="Прямоугольник 81"/>
          <p:cNvSpPr/>
          <p:nvPr/>
        </p:nvSpPr>
        <p:spPr>
          <a:xfrm>
            <a:off x="1619250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1979613" y="39338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2339975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2700338" y="393382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3059113" y="39338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7" name="Прямоугольник 86"/>
          <p:cNvSpPr/>
          <p:nvPr/>
        </p:nvSpPr>
        <p:spPr>
          <a:xfrm>
            <a:off x="3419475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8" name="Прямоугольник 87"/>
          <p:cNvSpPr/>
          <p:nvPr/>
        </p:nvSpPr>
        <p:spPr>
          <a:xfrm>
            <a:off x="2339975" y="36449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9" name="Прямоугольник 88"/>
          <p:cNvSpPr/>
          <p:nvPr/>
        </p:nvSpPr>
        <p:spPr>
          <a:xfrm>
            <a:off x="2339975" y="42211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2339975" y="45085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1" name="Прямоугольник 90"/>
          <p:cNvSpPr/>
          <p:nvPr/>
        </p:nvSpPr>
        <p:spPr>
          <a:xfrm>
            <a:off x="2339975" y="47974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2" name="Прямоугольник 91"/>
          <p:cNvSpPr/>
          <p:nvPr/>
        </p:nvSpPr>
        <p:spPr>
          <a:xfrm>
            <a:off x="2339975" y="508476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3" name="Прямоугольник 92"/>
          <p:cNvSpPr/>
          <p:nvPr/>
        </p:nvSpPr>
        <p:spPr>
          <a:xfrm>
            <a:off x="2339975" y="537368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4" name="Прямоугольник 93"/>
          <p:cNvSpPr/>
          <p:nvPr/>
        </p:nvSpPr>
        <p:spPr>
          <a:xfrm>
            <a:off x="2339975" y="5661025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5" name="Прямоугольник 94"/>
          <p:cNvSpPr/>
          <p:nvPr/>
        </p:nvSpPr>
        <p:spPr>
          <a:xfrm>
            <a:off x="2339975" y="5949950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6" name="Прямоугольник 95"/>
          <p:cNvSpPr/>
          <p:nvPr/>
        </p:nvSpPr>
        <p:spPr>
          <a:xfrm>
            <a:off x="1258888" y="47974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7" name="Прямоугольник 96"/>
          <p:cNvSpPr/>
          <p:nvPr/>
        </p:nvSpPr>
        <p:spPr>
          <a:xfrm>
            <a:off x="1979613" y="47974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8" name="Прямоугольник 97"/>
          <p:cNvSpPr/>
          <p:nvPr/>
        </p:nvSpPr>
        <p:spPr>
          <a:xfrm>
            <a:off x="1619250" y="47974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9" name="Прямоугольник 98"/>
          <p:cNvSpPr/>
          <p:nvPr/>
        </p:nvSpPr>
        <p:spPr>
          <a:xfrm>
            <a:off x="1258888" y="537368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0" name="Прямоугольник 99"/>
          <p:cNvSpPr/>
          <p:nvPr/>
        </p:nvSpPr>
        <p:spPr>
          <a:xfrm>
            <a:off x="1619250" y="537368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1" name="Прямоугольник 100"/>
          <p:cNvSpPr/>
          <p:nvPr/>
        </p:nvSpPr>
        <p:spPr>
          <a:xfrm>
            <a:off x="1979613" y="537368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2" name="Прямоугольник 101"/>
          <p:cNvSpPr/>
          <p:nvPr/>
        </p:nvSpPr>
        <p:spPr>
          <a:xfrm>
            <a:off x="3059113" y="537368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3" name="Прямоугольник 102"/>
          <p:cNvSpPr/>
          <p:nvPr/>
        </p:nvSpPr>
        <p:spPr>
          <a:xfrm>
            <a:off x="3419475" y="537368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4" name="Прямоугольник 103"/>
          <p:cNvSpPr/>
          <p:nvPr/>
        </p:nvSpPr>
        <p:spPr>
          <a:xfrm>
            <a:off x="2700338" y="537368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5" name="Прямоугольник 104"/>
          <p:cNvSpPr/>
          <p:nvPr/>
        </p:nvSpPr>
        <p:spPr>
          <a:xfrm>
            <a:off x="3059113" y="5661025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3419475" y="45085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3059113" y="5084763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3059113" y="47974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3059113" y="450850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0" name="Прямоугольник 109"/>
          <p:cNvSpPr/>
          <p:nvPr/>
        </p:nvSpPr>
        <p:spPr>
          <a:xfrm>
            <a:off x="3779838" y="450850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1" name="Прямоугольник 110"/>
          <p:cNvSpPr/>
          <p:nvPr/>
        </p:nvSpPr>
        <p:spPr>
          <a:xfrm>
            <a:off x="4140200" y="45085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2" name="Прямоугольник 111"/>
          <p:cNvSpPr/>
          <p:nvPr/>
        </p:nvSpPr>
        <p:spPr>
          <a:xfrm>
            <a:off x="4140200" y="2492375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3" name="Прямоугольник 112"/>
          <p:cNvSpPr/>
          <p:nvPr/>
        </p:nvSpPr>
        <p:spPr>
          <a:xfrm>
            <a:off x="4140200" y="2781300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4" name="Прямоугольник 113"/>
          <p:cNvSpPr/>
          <p:nvPr/>
        </p:nvSpPr>
        <p:spPr>
          <a:xfrm>
            <a:off x="4140200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5" name="Прямоугольник 114"/>
          <p:cNvSpPr/>
          <p:nvPr/>
        </p:nvSpPr>
        <p:spPr>
          <a:xfrm>
            <a:off x="4140200" y="33575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6" name="Прямоугольник 115"/>
          <p:cNvSpPr/>
          <p:nvPr/>
        </p:nvSpPr>
        <p:spPr>
          <a:xfrm>
            <a:off x="4140200" y="36449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7" name="Прямоугольник 116"/>
          <p:cNvSpPr/>
          <p:nvPr/>
        </p:nvSpPr>
        <p:spPr>
          <a:xfrm>
            <a:off x="4140200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8" name="Прямоугольник 117"/>
          <p:cNvSpPr/>
          <p:nvPr/>
        </p:nvSpPr>
        <p:spPr>
          <a:xfrm>
            <a:off x="4140200" y="42211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9" name="Прямоугольник 118"/>
          <p:cNvSpPr/>
          <p:nvPr/>
        </p:nvSpPr>
        <p:spPr>
          <a:xfrm>
            <a:off x="3779838" y="3068638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2631" name="TextBox 119"/>
          <p:cNvSpPr txBox="1">
            <a:spLocks noChangeArrowheads="1"/>
          </p:cNvSpPr>
          <p:nvPr/>
        </p:nvSpPr>
        <p:spPr bwMode="auto">
          <a:xfrm>
            <a:off x="900113" y="188913"/>
            <a:ext cx="3587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Calibri" pitchFamily="34" charset="0"/>
              </a:rPr>
              <a:t>С</a:t>
            </a:r>
          </a:p>
        </p:txBody>
      </p:sp>
      <p:sp>
        <p:nvSpPr>
          <p:cNvPr id="22632" name="TextBox 120"/>
          <p:cNvSpPr txBox="1">
            <a:spLocks noChangeArrowheads="1"/>
          </p:cNvSpPr>
          <p:nvPr/>
        </p:nvSpPr>
        <p:spPr bwMode="auto">
          <a:xfrm>
            <a:off x="900113" y="0"/>
            <a:ext cx="3587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1</a:t>
            </a:r>
          </a:p>
        </p:txBody>
      </p:sp>
      <p:sp>
        <p:nvSpPr>
          <p:cNvPr id="122" name="Прямоугольник 121"/>
          <p:cNvSpPr/>
          <p:nvPr/>
        </p:nvSpPr>
        <p:spPr>
          <a:xfrm>
            <a:off x="1619250" y="105251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И</a:t>
            </a:r>
          </a:p>
        </p:txBody>
      </p:sp>
      <p:sp>
        <p:nvSpPr>
          <p:cNvPr id="22634" name="TextBox 122"/>
          <p:cNvSpPr txBox="1">
            <a:spLocks noChangeArrowheads="1"/>
          </p:cNvSpPr>
          <p:nvPr/>
        </p:nvSpPr>
        <p:spPr bwMode="auto">
          <a:xfrm>
            <a:off x="1692275" y="0"/>
            <a:ext cx="2159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>
                <a:latin typeface="Calibri" pitchFamily="34" charset="0"/>
              </a:rPr>
              <a:t>2</a:t>
            </a:r>
          </a:p>
        </p:txBody>
      </p:sp>
      <p:sp>
        <p:nvSpPr>
          <p:cNvPr id="22635" name="TextBox 123"/>
          <p:cNvSpPr txBox="1">
            <a:spLocks noChangeArrowheads="1"/>
          </p:cNvSpPr>
          <p:nvPr/>
        </p:nvSpPr>
        <p:spPr bwMode="auto">
          <a:xfrm>
            <a:off x="2339975" y="0"/>
            <a:ext cx="287338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>
                <a:latin typeface="Calibri" pitchFamily="34" charset="0"/>
              </a:rPr>
              <a:t>3</a:t>
            </a:r>
          </a:p>
        </p:txBody>
      </p:sp>
      <p:sp>
        <p:nvSpPr>
          <p:cNvPr id="22636" name="TextBox 124"/>
          <p:cNvSpPr txBox="1">
            <a:spLocks noChangeArrowheads="1"/>
          </p:cNvSpPr>
          <p:nvPr/>
        </p:nvSpPr>
        <p:spPr bwMode="auto">
          <a:xfrm>
            <a:off x="3059113" y="0"/>
            <a:ext cx="288925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4</a:t>
            </a:r>
          </a:p>
        </p:txBody>
      </p:sp>
      <p:sp>
        <p:nvSpPr>
          <p:cNvPr id="22637" name="TextBox 125"/>
          <p:cNvSpPr txBox="1">
            <a:spLocks noChangeArrowheads="1"/>
          </p:cNvSpPr>
          <p:nvPr/>
        </p:nvSpPr>
        <p:spPr bwMode="auto">
          <a:xfrm>
            <a:off x="3779838" y="0"/>
            <a:ext cx="2159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5</a:t>
            </a:r>
          </a:p>
        </p:txBody>
      </p:sp>
      <p:sp>
        <p:nvSpPr>
          <p:cNvPr id="22638" name="Прямоугольник 127"/>
          <p:cNvSpPr>
            <a:spLocks noChangeArrowheads="1"/>
          </p:cNvSpPr>
          <p:nvPr/>
        </p:nvSpPr>
        <p:spPr bwMode="auto">
          <a:xfrm>
            <a:off x="4500563" y="0"/>
            <a:ext cx="24923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000" b="1">
                <a:solidFill>
                  <a:srgbClr val="000000"/>
                </a:solidFill>
                <a:latin typeface="Calibri" pitchFamily="34" charset="0"/>
              </a:rPr>
              <a:t>6</a:t>
            </a:r>
          </a:p>
        </p:txBody>
      </p:sp>
      <p:sp>
        <p:nvSpPr>
          <p:cNvPr id="22639" name="TextBox 126"/>
          <p:cNvSpPr txBox="1">
            <a:spLocks noChangeArrowheads="1"/>
          </p:cNvSpPr>
          <p:nvPr/>
        </p:nvSpPr>
        <p:spPr bwMode="auto">
          <a:xfrm>
            <a:off x="539750" y="476250"/>
            <a:ext cx="360363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7</a:t>
            </a:r>
          </a:p>
        </p:txBody>
      </p:sp>
      <p:sp>
        <p:nvSpPr>
          <p:cNvPr id="22640" name="TextBox 128"/>
          <p:cNvSpPr txBox="1">
            <a:spLocks noChangeArrowheads="1"/>
          </p:cNvSpPr>
          <p:nvPr/>
        </p:nvSpPr>
        <p:spPr bwMode="auto">
          <a:xfrm>
            <a:off x="2771775" y="476250"/>
            <a:ext cx="360363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8</a:t>
            </a:r>
          </a:p>
        </p:txBody>
      </p:sp>
      <p:sp>
        <p:nvSpPr>
          <p:cNvPr id="22641" name="TextBox 129"/>
          <p:cNvSpPr txBox="1">
            <a:spLocks noChangeArrowheads="1"/>
          </p:cNvSpPr>
          <p:nvPr/>
        </p:nvSpPr>
        <p:spPr bwMode="auto">
          <a:xfrm rot="10800000" flipH="1" flipV="1">
            <a:off x="1258888" y="1628775"/>
            <a:ext cx="43338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9</a:t>
            </a:r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5219700" y="20638"/>
            <a:ext cx="3708400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US" b="1">
                <a:solidFill>
                  <a:srgbClr val="10253F"/>
                </a:solidFill>
                <a:latin typeface="Times New Roman" pitchFamily="18" charset="0"/>
                <a:cs typeface="Times New Roman" pitchFamily="18" charset="0"/>
              </a:rPr>
              <a:t>10. </a:t>
            </a:r>
            <a:r>
              <a:rPr lang="ru-RU" b="1">
                <a:solidFill>
                  <a:srgbClr val="10253F"/>
                </a:solidFill>
                <a:latin typeface="Times New Roman CYR" pitchFamily="18" charset="0"/>
                <a:cs typeface="Times New Roman" pitchFamily="18" charset="0"/>
              </a:rPr>
              <a:t>МЕНЯ В ЛЕСУ ОСТАВИЛИ, ВЕСЬ ВЕК ТОРЧАТЬ ЗАСТВИЛИ:</a:t>
            </a:r>
            <a:endParaRPr lang="ru-RU" b="1">
              <a:solidFill>
                <a:srgbClr val="10253F"/>
              </a:solidFill>
            </a:endParaRPr>
          </a:p>
          <a:p>
            <a:pPr eaLnBrk="0" hangingPunct="0"/>
            <a:r>
              <a:rPr lang="ru-RU" b="1">
                <a:solidFill>
                  <a:srgbClr val="10253F"/>
                </a:solidFill>
                <a:latin typeface="Times New Roman CYR" pitchFamily="18" charset="0"/>
                <a:cs typeface="Times New Roman" pitchFamily="18" charset="0"/>
              </a:rPr>
              <a:t>В УШАНКЕ ЗАЯЧЬЕЙ </a:t>
            </a:r>
            <a:r>
              <a:rPr lang="ru-RU" b="1">
                <a:solidFill>
                  <a:srgbClr val="10253F"/>
                </a:solidFill>
                <a:latin typeface="Calibri" pitchFamily="34" charset="0"/>
                <a:cs typeface="Times New Roman" pitchFamily="18" charset="0"/>
              </a:rPr>
              <a:t>—</a:t>
            </a:r>
            <a:r>
              <a:rPr lang="ru-RU" b="1">
                <a:solidFill>
                  <a:srgbClr val="10253F"/>
                </a:solidFill>
                <a:latin typeface="Times New Roman CYR" pitchFamily="18" charset="0"/>
                <a:cs typeface="Times New Roman" pitchFamily="18" charset="0"/>
              </a:rPr>
              <a:t> ЗИМОЙ, А ЛЕТОМ С ГОЛОЙ ГОЛОВОЙ.</a:t>
            </a:r>
            <a:endParaRPr lang="ru-RU" b="1">
              <a:solidFill>
                <a:srgbClr val="10253F"/>
              </a:solidFill>
            </a:endParaRPr>
          </a:p>
          <a:p>
            <a:pPr eaLnBrk="0" hangingPunct="0"/>
            <a:endParaRPr lang="ru-RU"/>
          </a:p>
        </p:txBody>
      </p:sp>
      <p:pic>
        <p:nvPicPr>
          <p:cNvPr id="2457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3800" y="2133600"/>
            <a:ext cx="3903663" cy="345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1" name="TextBox 130"/>
          <p:cNvSpPr txBox="1"/>
          <p:nvPr/>
        </p:nvSpPr>
        <p:spPr>
          <a:xfrm>
            <a:off x="2700338" y="1412875"/>
            <a:ext cx="431800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10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4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900113" y="188913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dirty="0"/>
              <a:t>              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900113" y="476250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900113" y="7651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С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900113" y="1052513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1258888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П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1619250" y="18891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Р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1619250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900113" y="134143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619250" y="134143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3059113" y="42211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1619250" y="7651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Б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1619250" y="191611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1619250" y="16287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2339975" y="18891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З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1979613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Т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2339975" y="7651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2339975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2339975" y="105251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Ц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1979613" y="162877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Р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3348038" y="162877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В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2987675" y="16287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И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2700338" y="16287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П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2339975" y="16287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3708400" y="16287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3708400" y="476250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3708400" y="7651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3708400" y="1052513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3708400" y="134143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3708400" y="188913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П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2987675" y="18891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М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3348038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С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2987675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О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2987675" y="7651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Х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4427538" y="1052513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4427538" y="76517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4427538" y="18891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Г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4427538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4067175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56" name="Прямоугольник 55"/>
          <p:cNvSpPr/>
          <p:nvPr/>
        </p:nvSpPr>
        <p:spPr>
          <a:xfrm>
            <a:off x="4427538" y="13414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2700338" y="1916113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Е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2339975" y="220503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9" name="Прямоугольник 58"/>
          <p:cNvSpPr/>
          <p:nvPr/>
        </p:nvSpPr>
        <p:spPr>
          <a:xfrm>
            <a:off x="2700338" y="2492375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Ь</a:t>
            </a:r>
          </a:p>
        </p:txBody>
      </p:sp>
      <p:sp>
        <p:nvSpPr>
          <p:cNvPr id="60" name="Прямоугольник 59"/>
          <p:cNvSpPr/>
          <p:nvPr/>
        </p:nvSpPr>
        <p:spPr>
          <a:xfrm>
            <a:off x="2700338" y="220503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Н</a:t>
            </a:r>
          </a:p>
        </p:txBody>
      </p:sp>
      <p:sp>
        <p:nvSpPr>
          <p:cNvPr id="61" name="Прямоугольник 60"/>
          <p:cNvSpPr/>
          <p:nvPr/>
        </p:nvSpPr>
        <p:spPr>
          <a:xfrm>
            <a:off x="1979613" y="22050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b="1">
              <a:solidFill>
                <a:srgbClr val="10253F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1979613" y="2492375"/>
            <a:ext cx="360362" cy="279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b="1">
              <a:solidFill>
                <a:srgbClr val="10253F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1979613" y="2781300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b="1">
              <a:solidFill>
                <a:srgbClr val="10253F"/>
              </a:solidFill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3059113" y="22050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1979613" y="33575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b="1">
              <a:solidFill>
                <a:srgbClr val="10253F"/>
              </a:solidFill>
            </a:endParaRPr>
          </a:p>
        </p:txBody>
      </p:sp>
      <p:sp>
        <p:nvSpPr>
          <p:cNvPr id="66" name="Прямоугольник 65"/>
          <p:cNvSpPr/>
          <p:nvPr/>
        </p:nvSpPr>
        <p:spPr>
          <a:xfrm>
            <a:off x="1979613" y="3068638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b="1">
              <a:solidFill>
                <a:srgbClr val="10253F"/>
              </a:solidFill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3779838" y="22050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8" name="Прямоугольник 67"/>
          <p:cNvSpPr/>
          <p:nvPr/>
        </p:nvSpPr>
        <p:spPr>
          <a:xfrm>
            <a:off x="3419475" y="220503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3419475" y="2492375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0" name="Прямоугольник 69"/>
          <p:cNvSpPr/>
          <p:nvPr/>
        </p:nvSpPr>
        <p:spPr>
          <a:xfrm>
            <a:off x="3419475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1" name="Прямоугольник 70"/>
          <p:cNvSpPr/>
          <p:nvPr/>
        </p:nvSpPr>
        <p:spPr>
          <a:xfrm>
            <a:off x="3419475" y="2781300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2" name="Прямоугольник 71"/>
          <p:cNvSpPr/>
          <p:nvPr/>
        </p:nvSpPr>
        <p:spPr>
          <a:xfrm>
            <a:off x="3419475" y="33575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3" name="Прямоугольник 72"/>
          <p:cNvSpPr/>
          <p:nvPr/>
        </p:nvSpPr>
        <p:spPr>
          <a:xfrm>
            <a:off x="2339975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4" name="Прямоугольник 73"/>
          <p:cNvSpPr/>
          <p:nvPr/>
        </p:nvSpPr>
        <p:spPr>
          <a:xfrm>
            <a:off x="2700338" y="3068638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5" name="Прямоугольник 74"/>
          <p:cNvSpPr/>
          <p:nvPr/>
        </p:nvSpPr>
        <p:spPr>
          <a:xfrm>
            <a:off x="1619250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6" name="Прямоугольник 75"/>
          <p:cNvSpPr/>
          <p:nvPr/>
        </p:nvSpPr>
        <p:spPr>
          <a:xfrm>
            <a:off x="1258888" y="3068638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7" name="Прямоугольник 76"/>
          <p:cNvSpPr/>
          <p:nvPr/>
        </p:nvSpPr>
        <p:spPr>
          <a:xfrm>
            <a:off x="1258888" y="2781300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8" name="Прямоугольник 77"/>
          <p:cNvSpPr/>
          <p:nvPr/>
        </p:nvSpPr>
        <p:spPr>
          <a:xfrm>
            <a:off x="1258888" y="33575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9" name="Прямоугольник 78"/>
          <p:cNvSpPr/>
          <p:nvPr/>
        </p:nvSpPr>
        <p:spPr>
          <a:xfrm>
            <a:off x="1258888" y="364490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0" name="Прямоугольник 79"/>
          <p:cNvSpPr/>
          <p:nvPr/>
        </p:nvSpPr>
        <p:spPr>
          <a:xfrm>
            <a:off x="1258888" y="39338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1" name="Прямоугольник 80"/>
          <p:cNvSpPr/>
          <p:nvPr/>
        </p:nvSpPr>
        <p:spPr>
          <a:xfrm>
            <a:off x="1258888" y="42211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2" name="Прямоугольник 81"/>
          <p:cNvSpPr/>
          <p:nvPr/>
        </p:nvSpPr>
        <p:spPr>
          <a:xfrm>
            <a:off x="1619250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1979613" y="39338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2339975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2700338" y="393382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3059113" y="39338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7" name="Прямоугольник 86"/>
          <p:cNvSpPr/>
          <p:nvPr/>
        </p:nvSpPr>
        <p:spPr>
          <a:xfrm>
            <a:off x="3419475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8" name="Прямоугольник 87"/>
          <p:cNvSpPr/>
          <p:nvPr/>
        </p:nvSpPr>
        <p:spPr>
          <a:xfrm>
            <a:off x="2339975" y="36449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9" name="Прямоугольник 88"/>
          <p:cNvSpPr/>
          <p:nvPr/>
        </p:nvSpPr>
        <p:spPr>
          <a:xfrm>
            <a:off x="2339975" y="42211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2339975" y="45085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1" name="Прямоугольник 90"/>
          <p:cNvSpPr/>
          <p:nvPr/>
        </p:nvSpPr>
        <p:spPr>
          <a:xfrm>
            <a:off x="2339975" y="47974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2" name="Прямоугольник 91"/>
          <p:cNvSpPr/>
          <p:nvPr/>
        </p:nvSpPr>
        <p:spPr>
          <a:xfrm>
            <a:off x="2339975" y="508476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3" name="Прямоугольник 92"/>
          <p:cNvSpPr/>
          <p:nvPr/>
        </p:nvSpPr>
        <p:spPr>
          <a:xfrm>
            <a:off x="2339975" y="537368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4" name="Прямоугольник 93"/>
          <p:cNvSpPr/>
          <p:nvPr/>
        </p:nvSpPr>
        <p:spPr>
          <a:xfrm>
            <a:off x="2339975" y="5661025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5" name="Прямоугольник 94"/>
          <p:cNvSpPr/>
          <p:nvPr/>
        </p:nvSpPr>
        <p:spPr>
          <a:xfrm>
            <a:off x="2339975" y="5949950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6" name="Прямоугольник 95"/>
          <p:cNvSpPr/>
          <p:nvPr/>
        </p:nvSpPr>
        <p:spPr>
          <a:xfrm>
            <a:off x="1258888" y="47974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7" name="Прямоугольник 96"/>
          <p:cNvSpPr/>
          <p:nvPr/>
        </p:nvSpPr>
        <p:spPr>
          <a:xfrm>
            <a:off x="1979613" y="47974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8" name="Прямоугольник 97"/>
          <p:cNvSpPr/>
          <p:nvPr/>
        </p:nvSpPr>
        <p:spPr>
          <a:xfrm>
            <a:off x="1619250" y="47974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9" name="Прямоугольник 98"/>
          <p:cNvSpPr/>
          <p:nvPr/>
        </p:nvSpPr>
        <p:spPr>
          <a:xfrm>
            <a:off x="1258888" y="537368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0" name="Прямоугольник 99"/>
          <p:cNvSpPr/>
          <p:nvPr/>
        </p:nvSpPr>
        <p:spPr>
          <a:xfrm>
            <a:off x="1619250" y="537368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1" name="Прямоугольник 100"/>
          <p:cNvSpPr/>
          <p:nvPr/>
        </p:nvSpPr>
        <p:spPr>
          <a:xfrm>
            <a:off x="1979613" y="537368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2" name="Прямоугольник 101"/>
          <p:cNvSpPr/>
          <p:nvPr/>
        </p:nvSpPr>
        <p:spPr>
          <a:xfrm>
            <a:off x="3059113" y="537368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3" name="Прямоугольник 102"/>
          <p:cNvSpPr/>
          <p:nvPr/>
        </p:nvSpPr>
        <p:spPr>
          <a:xfrm>
            <a:off x="3419475" y="537368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4" name="Прямоугольник 103"/>
          <p:cNvSpPr/>
          <p:nvPr/>
        </p:nvSpPr>
        <p:spPr>
          <a:xfrm>
            <a:off x="2700338" y="537368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5" name="Прямоугольник 104"/>
          <p:cNvSpPr/>
          <p:nvPr/>
        </p:nvSpPr>
        <p:spPr>
          <a:xfrm>
            <a:off x="3059113" y="5661025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3419475" y="45085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3059113" y="5084763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3059113" y="47974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3059113" y="450850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0" name="Прямоугольник 109"/>
          <p:cNvSpPr/>
          <p:nvPr/>
        </p:nvSpPr>
        <p:spPr>
          <a:xfrm>
            <a:off x="3779838" y="450850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1" name="Прямоугольник 110"/>
          <p:cNvSpPr/>
          <p:nvPr/>
        </p:nvSpPr>
        <p:spPr>
          <a:xfrm>
            <a:off x="4140200" y="45085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2" name="Прямоугольник 111"/>
          <p:cNvSpPr/>
          <p:nvPr/>
        </p:nvSpPr>
        <p:spPr>
          <a:xfrm>
            <a:off x="4140200" y="2492375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3" name="Прямоугольник 112"/>
          <p:cNvSpPr/>
          <p:nvPr/>
        </p:nvSpPr>
        <p:spPr>
          <a:xfrm>
            <a:off x="4140200" y="2781300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4" name="Прямоугольник 113"/>
          <p:cNvSpPr/>
          <p:nvPr/>
        </p:nvSpPr>
        <p:spPr>
          <a:xfrm>
            <a:off x="4140200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5" name="Прямоугольник 114"/>
          <p:cNvSpPr/>
          <p:nvPr/>
        </p:nvSpPr>
        <p:spPr>
          <a:xfrm>
            <a:off x="4140200" y="33575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6" name="Прямоугольник 115"/>
          <p:cNvSpPr/>
          <p:nvPr/>
        </p:nvSpPr>
        <p:spPr>
          <a:xfrm>
            <a:off x="4140200" y="36449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7" name="Прямоугольник 116"/>
          <p:cNvSpPr/>
          <p:nvPr/>
        </p:nvSpPr>
        <p:spPr>
          <a:xfrm>
            <a:off x="4140200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8" name="Прямоугольник 117"/>
          <p:cNvSpPr/>
          <p:nvPr/>
        </p:nvSpPr>
        <p:spPr>
          <a:xfrm>
            <a:off x="4140200" y="42211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9" name="Прямоугольник 118"/>
          <p:cNvSpPr/>
          <p:nvPr/>
        </p:nvSpPr>
        <p:spPr>
          <a:xfrm>
            <a:off x="3779838" y="3068638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4679" name="TextBox 119"/>
          <p:cNvSpPr txBox="1">
            <a:spLocks noChangeArrowheads="1"/>
          </p:cNvSpPr>
          <p:nvPr/>
        </p:nvSpPr>
        <p:spPr bwMode="auto">
          <a:xfrm>
            <a:off x="900113" y="188913"/>
            <a:ext cx="3587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Calibri" pitchFamily="34" charset="0"/>
              </a:rPr>
              <a:t>С</a:t>
            </a:r>
          </a:p>
        </p:txBody>
      </p:sp>
      <p:sp>
        <p:nvSpPr>
          <p:cNvPr id="24680" name="TextBox 120"/>
          <p:cNvSpPr txBox="1">
            <a:spLocks noChangeArrowheads="1"/>
          </p:cNvSpPr>
          <p:nvPr/>
        </p:nvSpPr>
        <p:spPr bwMode="auto">
          <a:xfrm>
            <a:off x="900113" y="0"/>
            <a:ext cx="3587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1</a:t>
            </a:r>
          </a:p>
        </p:txBody>
      </p:sp>
      <p:sp>
        <p:nvSpPr>
          <p:cNvPr id="122" name="Прямоугольник 121"/>
          <p:cNvSpPr/>
          <p:nvPr/>
        </p:nvSpPr>
        <p:spPr>
          <a:xfrm>
            <a:off x="1619250" y="105251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И</a:t>
            </a:r>
          </a:p>
        </p:txBody>
      </p:sp>
      <p:sp>
        <p:nvSpPr>
          <p:cNvPr id="24682" name="TextBox 122"/>
          <p:cNvSpPr txBox="1">
            <a:spLocks noChangeArrowheads="1"/>
          </p:cNvSpPr>
          <p:nvPr/>
        </p:nvSpPr>
        <p:spPr bwMode="auto">
          <a:xfrm>
            <a:off x="1692275" y="0"/>
            <a:ext cx="2159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>
                <a:latin typeface="Calibri" pitchFamily="34" charset="0"/>
              </a:rPr>
              <a:t>2</a:t>
            </a:r>
          </a:p>
        </p:txBody>
      </p:sp>
      <p:sp>
        <p:nvSpPr>
          <p:cNvPr id="24683" name="TextBox 123"/>
          <p:cNvSpPr txBox="1">
            <a:spLocks noChangeArrowheads="1"/>
          </p:cNvSpPr>
          <p:nvPr/>
        </p:nvSpPr>
        <p:spPr bwMode="auto">
          <a:xfrm>
            <a:off x="2339975" y="0"/>
            <a:ext cx="287338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>
                <a:latin typeface="Calibri" pitchFamily="34" charset="0"/>
              </a:rPr>
              <a:t>3</a:t>
            </a:r>
          </a:p>
        </p:txBody>
      </p:sp>
      <p:sp>
        <p:nvSpPr>
          <p:cNvPr id="24684" name="TextBox 124"/>
          <p:cNvSpPr txBox="1">
            <a:spLocks noChangeArrowheads="1"/>
          </p:cNvSpPr>
          <p:nvPr/>
        </p:nvSpPr>
        <p:spPr bwMode="auto">
          <a:xfrm>
            <a:off x="3059113" y="0"/>
            <a:ext cx="288925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4</a:t>
            </a:r>
          </a:p>
        </p:txBody>
      </p:sp>
      <p:sp>
        <p:nvSpPr>
          <p:cNvPr id="24685" name="TextBox 125"/>
          <p:cNvSpPr txBox="1">
            <a:spLocks noChangeArrowheads="1"/>
          </p:cNvSpPr>
          <p:nvPr/>
        </p:nvSpPr>
        <p:spPr bwMode="auto">
          <a:xfrm>
            <a:off x="3779838" y="0"/>
            <a:ext cx="2159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5</a:t>
            </a:r>
          </a:p>
        </p:txBody>
      </p:sp>
      <p:sp>
        <p:nvSpPr>
          <p:cNvPr id="24686" name="Прямоугольник 127"/>
          <p:cNvSpPr>
            <a:spLocks noChangeArrowheads="1"/>
          </p:cNvSpPr>
          <p:nvPr/>
        </p:nvSpPr>
        <p:spPr bwMode="auto">
          <a:xfrm>
            <a:off x="4500563" y="0"/>
            <a:ext cx="24923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000" b="1">
                <a:solidFill>
                  <a:srgbClr val="000000"/>
                </a:solidFill>
                <a:latin typeface="Calibri" pitchFamily="34" charset="0"/>
              </a:rPr>
              <a:t>6</a:t>
            </a:r>
          </a:p>
        </p:txBody>
      </p:sp>
      <p:sp>
        <p:nvSpPr>
          <p:cNvPr id="24687" name="TextBox 126"/>
          <p:cNvSpPr txBox="1">
            <a:spLocks noChangeArrowheads="1"/>
          </p:cNvSpPr>
          <p:nvPr/>
        </p:nvSpPr>
        <p:spPr bwMode="auto">
          <a:xfrm>
            <a:off x="539750" y="476250"/>
            <a:ext cx="360363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7</a:t>
            </a:r>
          </a:p>
        </p:txBody>
      </p:sp>
      <p:sp>
        <p:nvSpPr>
          <p:cNvPr id="24688" name="TextBox 128"/>
          <p:cNvSpPr txBox="1">
            <a:spLocks noChangeArrowheads="1"/>
          </p:cNvSpPr>
          <p:nvPr/>
        </p:nvSpPr>
        <p:spPr bwMode="auto">
          <a:xfrm>
            <a:off x="2771775" y="476250"/>
            <a:ext cx="360363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8</a:t>
            </a:r>
          </a:p>
        </p:txBody>
      </p:sp>
      <p:sp>
        <p:nvSpPr>
          <p:cNvPr id="24689" name="TextBox 129"/>
          <p:cNvSpPr txBox="1">
            <a:spLocks noChangeArrowheads="1"/>
          </p:cNvSpPr>
          <p:nvPr/>
        </p:nvSpPr>
        <p:spPr bwMode="auto">
          <a:xfrm rot="10800000" flipH="1" flipV="1">
            <a:off x="1258888" y="1628775"/>
            <a:ext cx="43338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9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2700338" y="1412875"/>
            <a:ext cx="431800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10</a:t>
            </a:r>
          </a:p>
        </p:txBody>
      </p:sp>
      <p:sp>
        <p:nvSpPr>
          <p:cNvPr id="24691" name="TextBox 132"/>
          <p:cNvSpPr txBox="1">
            <a:spLocks noChangeArrowheads="1"/>
          </p:cNvSpPr>
          <p:nvPr/>
        </p:nvSpPr>
        <p:spPr bwMode="auto">
          <a:xfrm>
            <a:off x="1979613" y="1989138"/>
            <a:ext cx="4318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 b="1">
                <a:latin typeface="Calibri" pitchFamily="34" charset="0"/>
              </a:rPr>
              <a:t>11</a:t>
            </a:r>
          </a:p>
        </p:txBody>
      </p:sp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4822825" y="908050"/>
            <a:ext cx="4321175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b="1">
                <a:solidFill>
                  <a:srgbClr val="10253F"/>
                </a:solidFill>
                <a:latin typeface="Times New Roman" pitchFamily="18" charset="0"/>
                <a:cs typeface="Times New Roman" pitchFamily="18" charset="0"/>
              </a:rPr>
              <a:t>11. </a:t>
            </a:r>
            <a:r>
              <a:rPr lang="ru-RU" b="1">
                <a:solidFill>
                  <a:srgbClr val="10253F"/>
                </a:solidFill>
                <a:latin typeface="Times New Roman CYR" pitchFamily="18" charset="0"/>
                <a:cs typeface="Times New Roman" pitchFamily="18" charset="0"/>
              </a:rPr>
              <a:t>ХИЩНЫЙ МАЛЕНЬКИЙ ЗВЕРЕК, </a:t>
            </a:r>
          </a:p>
          <a:p>
            <a:r>
              <a:rPr lang="ru-RU" b="1">
                <a:solidFill>
                  <a:srgbClr val="10253F"/>
                </a:solidFill>
                <a:latin typeface="Times New Roman CYR" pitchFamily="18" charset="0"/>
                <a:cs typeface="Times New Roman" pitchFamily="18" charset="0"/>
              </a:rPr>
              <a:t>ОН НЕ НОРКА, НЕ ХОРЕК.</a:t>
            </a:r>
            <a:endParaRPr lang="ru-RU" b="1">
              <a:solidFill>
                <a:srgbClr val="10253F"/>
              </a:solidFill>
            </a:endParaRPr>
          </a:p>
          <a:p>
            <a:pPr eaLnBrk="0" hangingPunct="0"/>
            <a:r>
              <a:rPr lang="ru-RU" b="1">
                <a:solidFill>
                  <a:srgbClr val="10253F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>
                <a:solidFill>
                  <a:srgbClr val="10253F"/>
                </a:solidFill>
                <a:latin typeface="Times New Roman CYR" pitchFamily="18" charset="0"/>
                <a:cs typeface="Times New Roman" pitchFamily="18" charset="0"/>
              </a:rPr>
              <a:t>БЕЛОЧКА В ДУПЛЕ БОИТСЯ, </a:t>
            </a:r>
          </a:p>
          <a:p>
            <a:pPr eaLnBrk="0" hangingPunct="0"/>
            <a:r>
              <a:rPr lang="ru-RU" b="1">
                <a:solidFill>
                  <a:srgbClr val="10253F"/>
                </a:solidFill>
                <a:latin typeface="Times New Roman CYR" pitchFamily="18" charset="0"/>
                <a:cs typeface="Times New Roman" pitchFamily="18" charset="0"/>
              </a:rPr>
              <a:t>ЧТО НАЙДЕТ ЕЕ </a:t>
            </a:r>
            <a:r>
              <a:rPr lang="ru-RU" b="1">
                <a:solidFill>
                  <a:srgbClr val="10253F"/>
                </a:solidFill>
                <a:latin typeface="Calibri" pitchFamily="34" charset="0"/>
                <a:cs typeface="Times New Roman" pitchFamily="18" charset="0"/>
              </a:rPr>
              <a:t>…</a:t>
            </a:r>
            <a:endParaRPr lang="ru-RU" b="1">
              <a:solidFill>
                <a:srgbClr val="10253F"/>
              </a:solidFill>
            </a:endParaRPr>
          </a:p>
          <a:p>
            <a:pPr eaLnBrk="0" hangingPunct="0"/>
            <a:endParaRPr lang="ru-RU"/>
          </a:p>
        </p:txBody>
      </p:sp>
      <p:pic>
        <p:nvPicPr>
          <p:cNvPr id="2764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363" y="2708275"/>
            <a:ext cx="3671887" cy="288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7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900113" y="188913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dirty="0"/>
              <a:t>              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900113" y="476250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900113" y="7651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С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900113" y="1052513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1258888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П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1619250" y="18891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Р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1619250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900113" y="134143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619250" y="134143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3059113" y="42211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1619250" y="7651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Б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1619250" y="191611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1619250" y="16287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2339975" y="18891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З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1979613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Т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2339975" y="7651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2339975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2339975" y="105251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Ц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1979613" y="162877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Р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3348038" y="162877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В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2987675" y="16287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И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2700338" y="16287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П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2339975" y="16287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3708400" y="16287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3708400" y="476250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3708400" y="7651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3708400" y="1052513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3708400" y="134143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3708400" y="188913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П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2987675" y="18891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М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3348038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С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2987675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О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2987675" y="7651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Х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4427538" y="1052513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4427538" y="76517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4427538" y="18891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Г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4427538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4067175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56" name="Прямоугольник 55"/>
          <p:cNvSpPr/>
          <p:nvPr/>
        </p:nvSpPr>
        <p:spPr>
          <a:xfrm>
            <a:off x="4427538" y="13414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2700338" y="1916113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Е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2339975" y="220503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>
                <a:solidFill>
                  <a:schemeClr val="tx1"/>
                </a:solidFill>
                <a:latin typeface="Arial" charset="0"/>
              </a:rPr>
              <a:t>У</a:t>
            </a:r>
          </a:p>
        </p:txBody>
      </p:sp>
      <p:sp>
        <p:nvSpPr>
          <p:cNvPr id="59" name="Прямоугольник 58"/>
          <p:cNvSpPr/>
          <p:nvPr/>
        </p:nvSpPr>
        <p:spPr>
          <a:xfrm>
            <a:off x="2700338" y="2492375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Ь</a:t>
            </a:r>
          </a:p>
        </p:txBody>
      </p:sp>
      <p:sp>
        <p:nvSpPr>
          <p:cNvPr id="60" name="Прямоугольник 59"/>
          <p:cNvSpPr/>
          <p:nvPr/>
        </p:nvSpPr>
        <p:spPr>
          <a:xfrm>
            <a:off x="2700338" y="220503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Н</a:t>
            </a:r>
          </a:p>
        </p:txBody>
      </p:sp>
      <p:sp>
        <p:nvSpPr>
          <p:cNvPr id="61" name="Прямоугольник 60"/>
          <p:cNvSpPr/>
          <p:nvPr/>
        </p:nvSpPr>
        <p:spPr>
          <a:xfrm>
            <a:off x="1979613" y="22050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>
                <a:solidFill>
                  <a:schemeClr val="tx1"/>
                </a:solidFill>
                <a:latin typeface="Arial" charset="0"/>
              </a:rPr>
              <a:t>К</a:t>
            </a:r>
          </a:p>
        </p:txBody>
      </p:sp>
      <p:sp>
        <p:nvSpPr>
          <p:cNvPr id="62" name="Прямоугольник 61"/>
          <p:cNvSpPr/>
          <p:nvPr/>
        </p:nvSpPr>
        <p:spPr>
          <a:xfrm>
            <a:off x="1979613" y="2492375"/>
            <a:ext cx="360362" cy="279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3" name="Прямоугольник 62"/>
          <p:cNvSpPr/>
          <p:nvPr/>
        </p:nvSpPr>
        <p:spPr>
          <a:xfrm>
            <a:off x="1979613" y="2781300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3059113" y="22050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>
                <a:solidFill>
                  <a:schemeClr val="tx1"/>
                </a:solidFill>
                <a:latin typeface="Arial" charset="0"/>
              </a:rPr>
              <a:t>И</a:t>
            </a:r>
          </a:p>
        </p:txBody>
      </p:sp>
      <p:sp>
        <p:nvSpPr>
          <p:cNvPr id="65" name="Прямоугольник 64"/>
          <p:cNvSpPr/>
          <p:nvPr/>
        </p:nvSpPr>
        <p:spPr>
          <a:xfrm>
            <a:off x="1979613" y="33575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1979613" y="3068638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3779838" y="22050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>
                <a:solidFill>
                  <a:schemeClr val="tx1"/>
                </a:solidFill>
                <a:latin typeface="Arial" charset="0"/>
              </a:rPr>
              <a:t>А</a:t>
            </a:r>
          </a:p>
        </p:txBody>
      </p:sp>
      <p:sp>
        <p:nvSpPr>
          <p:cNvPr id="68" name="Прямоугольник 67"/>
          <p:cNvSpPr/>
          <p:nvPr/>
        </p:nvSpPr>
        <p:spPr>
          <a:xfrm>
            <a:off x="3419475" y="220503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>
                <a:solidFill>
                  <a:schemeClr val="tx1"/>
                </a:solidFill>
                <a:latin typeface="Arial" charset="0"/>
              </a:rPr>
              <a:t>Ц</a:t>
            </a:r>
          </a:p>
        </p:txBody>
      </p:sp>
      <p:sp>
        <p:nvSpPr>
          <p:cNvPr id="69" name="Прямоугольник 68"/>
          <p:cNvSpPr/>
          <p:nvPr/>
        </p:nvSpPr>
        <p:spPr>
          <a:xfrm>
            <a:off x="3419475" y="2492375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0" name="Прямоугольник 69"/>
          <p:cNvSpPr/>
          <p:nvPr/>
        </p:nvSpPr>
        <p:spPr>
          <a:xfrm>
            <a:off x="3419475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1" name="Прямоугольник 70"/>
          <p:cNvSpPr/>
          <p:nvPr/>
        </p:nvSpPr>
        <p:spPr>
          <a:xfrm>
            <a:off x="3419475" y="2781300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2" name="Прямоугольник 71"/>
          <p:cNvSpPr/>
          <p:nvPr/>
        </p:nvSpPr>
        <p:spPr>
          <a:xfrm>
            <a:off x="3419475" y="33575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3" name="Прямоугольник 72"/>
          <p:cNvSpPr/>
          <p:nvPr/>
        </p:nvSpPr>
        <p:spPr>
          <a:xfrm>
            <a:off x="2339975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4" name="Прямоугольник 73"/>
          <p:cNvSpPr/>
          <p:nvPr/>
        </p:nvSpPr>
        <p:spPr>
          <a:xfrm>
            <a:off x="2700338" y="3068638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5" name="Прямоугольник 74"/>
          <p:cNvSpPr/>
          <p:nvPr/>
        </p:nvSpPr>
        <p:spPr>
          <a:xfrm>
            <a:off x="1619250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6" name="Прямоугольник 75"/>
          <p:cNvSpPr/>
          <p:nvPr/>
        </p:nvSpPr>
        <p:spPr>
          <a:xfrm>
            <a:off x="1258888" y="3068638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7" name="Прямоугольник 76"/>
          <p:cNvSpPr/>
          <p:nvPr/>
        </p:nvSpPr>
        <p:spPr>
          <a:xfrm>
            <a:off x="1258888" y="2781300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8" name="Прямоугольник 77"/>
          <p:cNvSpPr/>
          <p:nvPr/>
        </p:nvSpPr>
        <p:spPr>
          <a:xfrm>
            <a:off x="1258888" y="33575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9" name="Прямоугольник 78"/>
          <p:cNvSpPr/>
          <p:nvPr/>
        </p:nvSpPr>
        <p:spPr>
          <a:xfrm>
            <a:off x="1258888" y="364490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0" name="Прямоугольник 79"/>
          <p:cNvSpPr/>
          <p:nvPr/>
        </p:nvSpPr>
        <p:spPr>
          <a:xfrm>
            <a:off x="1258888" y="39338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1" name="Прямоугольник 80"/>
          <p:cNvSpPr/>
          <p:nvPr/>
        </p:nvSpPr>
        <p:spPr>
          <a:xfrm>
            <a:off x="1258888" y="42211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2" name="Прямоугольник 81"/>
          <p:cNvSpPr/>
          <p:nvPr/>
        </p:nvSpPr>
        <p:spPr>
          <a:xfrm>
            <a:off x="1619250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1979613" y="39338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2339975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2700338" y="393382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3059113" y="39338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7" name="Прямоугольник 86"/>
          <p:cNvSpPr/>
          <p:nvPr/>
        </p:nvSpPr>
        <p:spPr>
          <a:xfrm>
            <a:off x="3419475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8" name="Прямоугольник 87"/>
          <p:cNvSpPr/>
          <p:nvPr/>
        </p:nvSpPr>
        <p:spPr>
          <a:xfrm>
            <a:off x="2339975" y="36449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9" name="Прямоугольник 88"/>
          <p:cNvSpPr/>
          <p:nvPr/>
        </p:nvSpPr>
        <p:spPr>
          <a:xfrm>
            <a:off x="2339975" y="42211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2339975" y="45085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1" name="Прямоугольник 90"/>
          <p:cNvSpPr/>
          <p:nvPr/>
        </p:nvSpPr>
        <p:spPr>
          <a:xfrm>
            <a:off x="2339975" y="47974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2" name="Прямоугольник 91"/>
          <p:cNvSpPr/>
          <p:nvPr/>
        </p:nvSpPr>
        <p:spPr>
          <a:xfrm>
            <a:off x="2339975" y="508476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3" name="Прямоугольник 92"/>
          <p:cNvSpPr/>
          <p:nvPr/>
        </p:nvSpPr>
        <p:spPr>
          <a:xfrm>
            <a:off x="2339975" y="537368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4" name="Прямоугольник 93"/>
          <p:cNvSpPr/>
          <p:nvPr/>
        </p:nvSpPr>
        <p:spPr>
          <a:xfrm>
            <a:off x="2339975" y="5661025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5" name="Прямоугольник 94"/>
          <p:cNvSpPr/>
          <p:nvPr/>
        </p:nvSpPr>
        <p:spPr>
          <a:xfrm>
            <a:off x="2339975" y="5949950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6" name="Прямоугольник 95"/>
          <p:cNvSpPr/>
          <p:nvPr/>
        </p:nvSpPr>
        <p:spPr>
          <a:xfrm>
            <a:off x="1258888" y="47974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7" name="Прямоугольник 96"/>
          <p:cNvSpPr/>
          <p:nvPr/>
        </p:nvSpPr>
        <p:spPr>
          <a:xfrm>
            <a:off x="1979613" y="47974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8" name="Прямоугольник 97"/>
          <p:cNvSpPr/>
          <p:nvPr/>
        </p:nvSpPr>
        <p:spPr>
          <a:xfrm>
            <a:off x="1619250" y="47974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9" name="Прямоугольник 98"/>
          <p:cNvSpPr/>
          <p:nvPr/>
        </p:nvSpPr>
        <p:spPr>
          <a:xfrm>
            <a:off x="1258888" y="537368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0" name="Прямоугольник 99"/>
          <p:cNvSpPr/>
          <p:nvPr/>
        </p:nvSpPr>
        <p:spPr>
          <a:xfrm>
            <a:off x="1619250" y="537368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1" name="Прямоугольник 100"/>
          <p:cNvSpPr/>
          <p:nvPr/>
        </p:nvSpPr>
        <p:spPr>
          <a:xfrm>
            <a:off x="1979613" y="537368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2" name="Прямоугольник 101"/>
          <p:cNvSpPr/>
          <p:nvPr/>
        </p:nvSpPr>
        <p:spPr>
          <a:xfrm>
            <a:off x="3059113" y="537368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3" name="Прямоугольник 102"/>
          <p:cNvSpPr/>
          <p:nvPr/>
        </p:nvSpPr>
        <p:spPr>
          <a:xfrm>
            <a:off x="3419475" y="537368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4" name="Прямоугольник 103"/>
          <p:cNvSpPr/>
          <p:nvPr/>
        </p:nvSpPr>
        <p:spPr>
          <a:xfrm>
            <a:off x="2700338" y="537368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5" name="Прямоугольник 104"/>
          <p:cNvSpPr/>
          <p:nvPr/>
        </p:nvSpPr>
        <p:spPr>
          <a:xfrm>
            <a:off x="3059113" y="5661025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3419475" y="45085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3059113" y="5084763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3059113" y="47974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3059113" y="450850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0" name="Прямоугольник 109"/>
          <p:cNvSpPr/>
          <p:nvPr/>
        </p:nvSpPr>
        <p:spPr>
          <a:xfrm>
            <a:off x="3779838" y="450850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1" name="Прямоугольник 110"/>
          <p:cNvSpPr/>
          <p:nvPr/>
        </p:nvSpPr>
        <p:spPr>
          <a:xfrm>
            <a:off x="4140200" y="45085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2" name="Прямоугольник 111"/>
          <p:cNvSpPr/>
          <p:nvPr/>
        </p:nvSpPr>
        <p:spPr>
          <a:xfrm>
            <a:off x="4140200" y="2492375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3" name="Прямоугольник 112"/>
          <p:cNvSpPr/>
          <p:nvPr/>
        </p:nvSpPr>
        <p:spPr>
          <a:xfrm>
            <a:off x="4140200" y="2781300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4" name="Прямоугольник 113"/>
          <p:cNvSpPr/>
          <p:nvPr/>
        </p:nvSpPr>
        <p:spPr>
          <a:xfrm>
            <a:off x="4140200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5" name="Прямоугольник 114"/>
          <p:cNvSpPr/>
          <p:nvPr/>
        </p:nvSpPr>
        <p:spPr>
          <a:xfrm>
            <a:off x="4140200" y="33575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6" name="Прямоугольник 115"/>
          <p:cNvSpPr/>
          <p:nvPr/>
        </p:nvSpPr>
        <p:spPr>
          <a:xfrm>
            <a:off x="4140200" y="36449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7" name="Прямоугольник 116"/>
          <p:cNvSpPr/>
          <p:nvPr/>
        </p:nvSpPr>
        <p:spPr>
          <a:xfrm>
            <a:off x="4140200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8" name="Прямоугольник 117"/>
          <p:cNvSpPr/>
          <p:nvPr/>
        </p:nvSpPr>
        <p:spPr>
          <a:xfrm>
            <a:off x="4140200" y="42211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9" name="Прямоугольник 118"/>
          <p:cNvSpPr/>
          <p:nvPr/>
        </p:nvSpPr>
        <p:spPr>
          <a:xfrm>
            <a:off x="3779838" y="3068638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3655" name="TextBox 119"/>
          <p:cNvSpPr txBox="1">
            <a:spLocks noChangeArrowheads="1"/>
          </p:cNvSpPr>
          <p:nvPr/>
        </p:nvSpPr>
        <p:spPr bwMode="auto">
          <a:xfrm>
            <a:off x="900113" y="188913"/>
            <a:ext cx="3587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Calibri" pitchFamily="34" charset="0"/>
              </a:rPr>
              <a:t>С</a:t>
            </a:r>
          </a:p>
        </p:txBody>
      </p:sp>
      <p:sp>
        <p:nvSpPr>
          <p:cNvPr id="23656" name="TextBox 120"/>
          <p:cNvSpPr txBox="1">
            <a:spLocks noChangeArrowheads="1"/>
          </p:cNvSpPr>
          <p:nvPr/>
        </p:nvSpPr>
        <p:spPr bwMode="auto">
          <a:xfrm>
            <a:off x="900113" y="0"/>
            <a:ext cx="3587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1</a:t>
            </a:r>
          </a:p>
        </p:txBody>
      </p:sp>
      <p:sp>
        <p:nvSpPr>
          <p:cNvPr id="122" name="Прямоугольник 121"/>
          <p:cNvSpPr/>
          <p:nvPr/>
        </p:nvSpPr>
        <p:spPr>
          <a:xfrm>
            <a:off x="1619250" y="105251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И</a:t>
            </a:r>
          </a:p>
        </p:txBody>
      </p:sp>
      <p:sp>
        <p:nvSpPr>
          <p:cNvPr id="23658" name="TextBox 122"/>
          <p:cNvSpPr txBox="1">
            <a:spLocks noChangeArrowheads="1"/>
          </p:cNvSpPr>
          <p:nvPr/>
        </p:nvSpPr>
        <p:spPr bwMode="auto">
          <a:xfrm>
            <a:off x="1692275" y="0"/>
            <a:ext cx="2159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>
                <a:latin typeface="Calibri" pitchFamily="34" charset="0"/>
              </a:rPr>
              <a:t>2</a:t>
            </a:r>
          </a:p>
        </p:txBody>
      </p:sp>
      <p:sp>
        <p:nvSpPr>
          <p:cNvPr id="23659" name="TextBox 123"/>
          <p:cNvSpPr txBox="1">
            <a:spLocks noChangeArrowheads="1"/>
          </p:cNvSpPr>
          <p:nvPr/>
        </p:nvSpPr>
        <p:spPr bwMode="auto">
          <a:xfrm>
            <a:off x="2339975" y="0"/>
            <a:ext cx="287338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>
                <a:latin typeface="Calibri" pitchFamily="34" charset="0"/>
              </a:rPr>
              <a:t>3</a:t>
            </a:r>
          </a:p>
        </p:txBody>
      </p:sp>
      <p:sp>
        <p:nvSpPr>
          <p:cNvPr id="23660" name="TextBox 124"/>
          <p:cNvSpPr txBox="1">
            <a:spLocks noChangeArrowheads="1"/>
          </p:cNvSpPr>
          <p:nvPr/>
        </p:nvSpPr>
        <p:spPr bwMode="auto">
          <a:xfrm>
            <a:off x="3059113" y="0"/>
            <a:ext cx="288925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4</a:t>
            </a:r>
          </a:p>
        </p:txBody>
      </p:sp>
      <p:sp>
        <p:nvSpPr>
          <p:cNvPr id="23661" name="TextBox 125"/>
          <p:cNvSpPr txBox="1">
            <a:spLocks noChangeArrowheads="1"/>
          </p:cNvSpPr>
          <p:nvPr/>
        </p:nvSpPr>
        <p:spPr bwMode="auto">
          <a:xfrm>
            <a:off x="3779838" y="0"/>
            <a:ext cx="2159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5</a:t>
            </a:r>
          </a:p>
        </p:txBody>
      </p:sp>
      <p:sp>
        <p:nvSpPr>
          <p:cNvPr id="23662" name="Прямоугольник 127"/>
          <p:cNvSpPr>
            <a:spLocks noChangeArrowheads="1"/>
          </p:cNvSpPr>
          <p:nvPr/>
        </p:nvSpPr>
        <p:spPr bwMode="auto">
          <a:xfrm>
            <a:off x="4500563" y="0"/>
            <a:ext cx="24923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000" b="1">
                <a:solidFill>
                  <a:srgbClr val="000000"/>
                </a:solidFill>
                <a:latin typeface="Calibri" pitchFamily="34" charset="0"/>
              </a:rPr>
              <a:t>6</a:t>
            </a:r>
          </a:p>
        </p:txBody>
      </p:sp>
      <p:sp>
        <p:nvSpPr>
          <p:cNvPr id="23663" name="TextBox 126"/>
          <p:cNvSpPr txBox="1">
            <a:spLocks noChangeArrowheads="1"/>
          </p:cNvSpPr>
          <p:nvPr/>
        </p:nvSpPr>
        <p:spPr bwMode="auto">
          <a:xfrm>
            <a:off x="539750" y="476250"/>
            <a:ext cx="360363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7</a:t>
            </a:r>
          </a:p>
        </p:txBody>
      </p:sp>
      <p:sp>
        <p:nvSpPr>
          <p:cNvPr id="23664" name="TextBox 128"/>
          <p:cNvSpPr txBox="1">
            <a:spLocks noChangeArrowheads="1"/>
          </p:cNvSpPr>
          <p:nvPr/>
        </p:nvSpPr>
        <p:spPr bwMode="auto">
          <a:xfrm>
            <a:off x="2771775" y="476250"/>
            <a:ext cx="360363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8</a:t>
            </a:r>
          </a:p>
        </p:txBody>
      </p:sp>
      <p:sp>
        <p:nvSpPr>
          <p:cNvPr id="23665" name="TextBox 129"/>
          <p:cNvSpPr txBox="1">
            <a:spLocks noChangeArrowheads="1"/>
          </p:cNvSpPr>
          <p:nvPr/>
        </p:nvSpPr>
        <p:spPr bwMode="auto">
          <a:xfrm rot="10800000" flipH="1" flipV="1">
            <a:off x="1258888" y="1628775"/>
            <a:ext cx="43338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9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2700338" y="1412875"/>
            <a:ext cx="431800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10</a:t>
            </a:r>
          </a:p>
        </p:txBody>
      </p:sp>
      <p:sp>
        <p:nvSpPr>
          <p:cNvPr id="132" name="Прямоугольник 131"/>
          <p:cNvSpPr/>
          <p:nvPr/>
        </p:nvSpPr>
        <p:spPr>
          <a:xfrm>
            <a:off x="5292725" y="549275"/>
            <a:ext cx="2519363" cy="6413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10253F"/>
                </a:solidFill>
                <a:latin typeface="Calibri" pitchFamily="34" charset="0"/>
              </a:rPr>
              <a:t>11. В БОЛОТЕ ПЛАЧЕТ,</a:t>
            </a:r>
          </a:p>
          <a:p>
            <a:r>
              <a:rPr lang="ru-RU" b="1">
                <a:solidFill>
                  <a:srgbClr val="10253F"/>
                </a:solidFill>
                <a:latin typeface="Calibri" pitchFamily="34" charset="0"/>
              </a:rPr>
              <a:t> А ИЗ БОЛОТА НЕ ИДЕТ</a:t>
            </a:r>
            <a:r>
              <a:rPr lang="ru-RU" b="1">
                <a:solidFill>
                  <a:srgbClr val="10253F"/>
                </a:solidFill>
              </a:rPr>
              <a:t>.</a:t>
            </a: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9338" y="2133600"/>
            <a:ext cx="3673475" cy="32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669" name="TextBox 132"/>
          <p:cNvSpPr txBox="1">
            <a:spLocks noChangeArrowheads="1"/>
          </p:cNvSpPr>
          <p:nvPr/>
        </p:nvSpPr>
        <p:spPr bwMode="auto">
          <a:xfrm>
            <a:off x="1979613" y="1989138"/>
            <a:ext cx="4318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 b="1">
                <a:latin typeface="Calibri" pitchFamily="34" charset="0"/>
              </a:rPr>
              <a:t>11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900113" y="188913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dirty="0"/>
              <a:t>              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900113" y="476250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900113" y="7651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С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900113" y="1052513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1258888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П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1619250" y="18891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Р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1619250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900113" y="134143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619250" y="134143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3059113" y="42211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1619250" y="7651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Б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1619250" y="191611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1619250" y="16287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2339975" y="18891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З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1979613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Т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2339975" y="7651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2339975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2339975" y="105251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Ц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1979613" y="162877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Р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3348038" y="162877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В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2987675" y="16287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И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2700338" y="16287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П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2339975" y="16287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3708400" y="16287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3708400" y="476250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3708400" y="7651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3708400" y="1052513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3708400" y="134143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3708400" y="188913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П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2987675" y="18891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М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3348038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С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2987675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О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2987675" y="7651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Х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4427538" y="1052513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4427538" y="76517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4427538" y="18891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Г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4427538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4067175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56" name="Прямоугольник 55"/>
          <p:cNvSpPr/>
          <p:nvPr/>
        </p:nvSpPr>
        <p:spPr>
          <a:xfrm>
            <a:off x="4427538" y="13414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2700338" y="1916113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Е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2339975" y="220503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У</a:t>
            </a:r>
          </a:p>
        </p:txBody>
      </p:sp>
      <p:sp>
        <p:nvSpPr>
          <p:cNvPr id="59" name="Прямоугольник 58"/>
          <p:cNvSpPr/>
          <p:nvPr/>
        </p:nvSpPr>
        <p:spPr>
          <a:xfrm>
            <a:off x="2700338" y="2492375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Ь</a:t>
            </a:r>
          </a:p>
        </p:txBody>
      </p:sp>
      <p:sp>
        <p:nvSpPr>
          <p:cNvPr id="60" name="Прямоугольник 59"/>
          <p:cNvSpPr/>
          <p:nvPr/>
        </p:nvSpPr>
        <p:spPr>
          <a:xfrm>
            <a:off x="2700338" y="220503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Н</a:t>
            </a:r>
          </a:p>
        </p:txBody>
      </p:sp>
      <p:sp>
        <p:nvSpPr>
          <p:cNvPr id="61" name="Прямоугольник 60"/>
          <p:cNvSpPr/>
          <p:nvPr/>
        </p:nvSpPr>
        <p:spPr>
          <a:xfrm>
            <a:off x="1979613" y="22050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К</a:t>
            </a:r>
          </a:p>
        </p:txBody>
      </p:sp>
      <p:sp>
        <p:nvSpPr>
          <p:cNvPr id="62" name="Прямоугольник 61"/>
          <p:cNvSpPr/>
          <p:nvPr/>
        </p:nvSpPr>
        <p:spPr>
          <a:xfrm>
            <a:off x="1979613" y="2492375"/>
            <a:ext cx="360362" cy="279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У</a:t>
            </a:r>
          </a:p>
        </p:txBody>
      </p:sp>
      <p:sp>
        <p:nvSpPr>
          <p:cNvPr id="63" name="Прямоугольник 62"/>
          <p:cNvSpPr/>
          <p:nvPr/>
        </p:nvSpPr>
        <p:spPr>
          <a:xfrm>
            <a:off x="1979613" y="2781300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Л</a:t>
            </a:r>
          </a:p>
        </p:txBody>
      </p:sp>
      <p:sp>
        <p:nvSpPr>
          <p:cNvPr id="64" name="Прямоугольник 63"/>
          <p:cNvSpPr/>
          <p:nvPr/>
        </p:nvSpPr>
        <p:spPr>
          <a:xfrm>
            <a:off x="3059113" y="22050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И</a:t>
            </a:r>
          </a:p>
        </p:txBody>
      </p:sp>
      <p:sp>
        <p:nvSpPr>
          <p:cNvPr id="65" name="Прямоугольник 64"/>
          <p:cNvSpPr/>
          <p:nvPr/>
        </p:nvSpPr>
        <p:spPr>
          <a:xfrm>
            <a:off x="1979613" y="33575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К</a:t>
            </a:r>
          </a:p>
        </p:txBody>
      </p:sp>
      <p:sp>
        <p:nvSpPr>
          <p:cNvPr id="66" name="Прямоугольник 65"/>
          <p:cNvSpPr/>
          <p:nvPr/>
        </p:nvSpPr>
        <p:spPr>
          <a:xfrm>
            <a:off x="1979613" y="3068638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И</a:t>
            </a:r>
          </a:p>
        </p:txBody>
      </p:sp>
      <p:sp>
        <p:nvSpPr>
          <p:cNvPr id="67" name="Прямоугольник 66"/>
          <p:cNvSpPr/>
          <p:nvPr/>
        </p:nvSpPr>
        <p:spPr>
          <a:xfrm>
            <a:off x="3779838" y="22050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А</a:t>
            </a:r>
          </a:p>
        </p:txBody>
      </p:sp>
      <p:sp>
        <p:nvSpPr>
          <p:cNvPr id="68" name="Прямоугольник 67"/>
          <p:cNvSpPr/>
          <p:nvPr/>
        </p:nvSpPr>
        <p:spPr>
          <a:xfrm>
            <a:off x="3419475" y="220503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Ц</a:t>
            </a:r>
          </a:p>
        </p:txBody>
      </p:sp>
      <p:sp>
        <p:nvSpPr>
          <p:cNvPr id="69" name="Прямоугольник 68"/>
          <p:cNvSpPr/>
          <p:nvPr/>
        </p:nvSpPr>
        <p:spPr>
          <a:xfrm>
            <a:off x="3419475" y="2492375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0" name="Прямоугольник 69"/>
          <p:cNvSpPr/>
          <p:nvPr/>
        </p:nvSpPr>
        <p:spPr>
          <a:xfrm>
            <a:off x="3419475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1" name="Прямоугольник 70"/>
          <p:cNvSpPr/>
          <p:nvPr/>
        </p:nvSpPr>
        <p:spPr>
          <a:xfrm>
            <a:off x="3419475" y="2781300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2" name="Прямоугольник 71"/>
          <p:cNvSpPr/>
          <p:nvPr/>
        </p:nvSpPr>
        <p:spPr>
          <a:xfrm>
            <a:off x="3419475" y="33575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3" name="Прямоугольник 72"/>
          <p:cNvSpPr/>
          <p:nvPr/>
        </p:nvSpPr>
        <p:spPr>
          <a:xfrm>
            <a:off x="2339975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4" name="Прямоугольник 73"/>
          <p:cNvSpPr/>
          <p:nvPr/>
        </p:nvSpPr>
        <p:spPr>
          <a:xfrm>
            <a:off x="2700338" y="3068638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5" name="Прямоугольник 74"/>
          <p:cNvSpPr/>
          <p:nvPr/>
        </p:nvSpPr>
        <p:spPr>
          <a:xfrm>
            <a:off x="1619250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6" name="Прямоугольник 75"/>
          <p:cNvSpPr/>
          <p:nvPr/>
        </p:nvSpPr>
        <p:spPr>
          <a:xfrm>
            <a:off x="1258888" y="3068638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7" name="Прямоугольник 76"/>
          <p:cNvSpPr/>
          <p:nvPr/>
        </p:nvSpPr>
        <p:spPr>
          <a:xfrm>
            <a:off x="1258888" y="2781300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8" name="Прямоугольник 77"/>
          <p:cNvSpPr/>
          <p:nvPr/>
        </p:nvSpPr>
        <p:spPr>
          <a:xfrm>
            <a:off x="1258888" y="33575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9" name="Прямоугольник 78"/>
          <p:cNvSpPr/>
          <p:nvPr/>
        </p:nvSpPr>
        <p:spPr>
          <a:xfrm>
            <a:off x="1258888" y="364490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0" name="Прямоугольник 79"/>
          <p:cNvSpPr/>
          <p:nvPr/>
        </p:nvSpPr>
        <p:spPr>
          <a:xfrm>
            <a:off x="1258888" y="39338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1" name="Прямоугольник 80"/>
          <p:cNvSpPr/>
          <p:nvPr/>
        </p:nvSpPr>
        <p:spPr>
          <a:xfrm>
            <a:off x="1258888" y="42211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2" name="Прямоугольник 81"/>
          <p:cNvSpPr/>
          <p:nvPr/>
        </p:nvSpPr>
        <p:spPr>
          <a:xfrm>
            <a:off x="1619250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1979613" y="39338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2339975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2700338" y="393382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3059113" y="39338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7" name="Прямоугольник 86"/>
          <p:cNvSpPr/>
          <p:nvPr/>
        </p:nvSpPr>
        <p:spPr>
          <a:xfrm>
            <a:off x="3419475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8" name="Прямоугольник 87"/>
          <p:cNvSpPr/>
          <p:nvPr/>
        </p:nvSpPr>
        <p:spPr>
          <a:xfrm>
            <a:off x="2339975" y="36449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9" name="Прямоугольник 88"/>
          <p:cNvSpPr/>
          <p:nvPr/>
        </p:nvSpPr>
        <p:spPr>
          <a:xfrm>
            <a:off x="2339975" y="42211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2339975" y="45085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1" name="Прямоугольник 90"/>
          <p:cNvSpPr/>
          <p:nvPr/>
        </p:nvSpPr>
        <p:spPr>
          <a:xfrm>
            <a:off x="2339975" y="47974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2" name="Прямоугольник 91"/>
          <p:cNvSpPr/>
          <p:nvPr/>
        </p:nvSpPr>
        <p:spPr>
          <a:xfrm>
            <a:off x="2339975" y="508476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3" name="Прямоугольник 92"/>
          <p:cNvSpPr/>
          <p:nvPr/>
        </p:nvSpPr>
        <p:spPr>
          <a:xfrm>
            <a:off x="2339975" y="537368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4" name="Прямоугольник 93"/>
          <p:cNvSpPr/>
          <p:nvPr/>
        </p:nvSpPr>
        <p:spPr>
          <a:xfrm>
            <a:off x="2339975" y="5661025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5" name="Прямоугольник 94"/>
          <p:cNvSpPr/>
          <p:nvPr/>
        </p:nvSpPr>
        <p:spPr>
          <a:xfrm>
            <a:off x="2339975" y="5949950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6" name="Прямоугольник 95"/>
          <p:cNvSpPr/>
          <p:nvPr/>
        </p:nvSpPr>
        <p:spPr>
          <a:xfrm>
            <a:off x="1258888" y="47974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7" name="Прямоугольник 96"/>
          <p:cNvSpPr/>
          <p:nvPr/>
        </p:nvSpPr>
        <p:spPr>
          <a:xfrm>
            <a:off x="1979613" y="47974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8" name="Прямоугольник 97"/>
          <p:cNvSpPr/>
          <p:nvPr/>
        </p:nvSpPr>
        <p:spPr>
          <a:xfrm>
            <a:off x="1619250" y="47974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9" name="Прямоугольник 98"/>
          <p:cNvSpPr/>
          <p:nvPr/>
        </p:nvSpPr>
        <p:spPr>
          <a:xfrm>
            <a:off x="1258888" y="537368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0" name="Прямоугольник 99"/>
          <p:cNvSpPr/>
          <p:nvPr/>
        </p:nvSpPr>
        <p:spPr>
          <a:xfrm>
            <a:off x="1619250" y="537368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1" name="Прямоугольник 100"/>
          <p:cNvSpPr/>
          <p:nvPr/>
        </p:nvSpPr>
        <p:spPr>
          <a:xfrm>
            <a:off x="1979613" y="537368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2" name="Прямоугольник 101"/>
          <p:cNvSpPr/>
          <p:nvPr/>
        </p:nvSpPr>
        <p:spPr>
          <a:xfrm>
            <a:off x="3059113" y="537368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3" name="Прямоугольник 102"/>
          <p:cNvSpPr/>
          <p:nvPr/>
        </p:nvSpPr>
        <p:spPr>
          <a:xfrm>
            <a:off x="3419475" y="537368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4" name="Прямоугольник 103"/>
          <p:cNvSpPr/>
          <p:nvPr/>
        </p:nvSpPr>
        <p:spPr>
          <a:xfrm>
            <a:off x="2700338" y="537368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5" name="Прямоугольник 104"/>
          <p:cNvSpPr/>
          <p:nvPr/>
        </p:nvSpPr>
        <p:spPr>
          <a:xfrm>
            <a:off x="3059113" y="5661025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3419475" y="45085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3059113" y="5084763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3059113" y="47974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3059113" y="450850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0" name="Прямоугольник 109"/>
          <p:cNvSpPr/>
          <p:nvPr/>
        </p:nvSpPr>
        <p:spPr>
          <a:xfrm>
            <a:off x="3779838" y="450850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1" name="Прямоугольник 110"/>
          <p:cNvSpPr/>
          <p:nvPr/>
        </p:nvSpPr>
        <p:spPr>
          <a:xfrm>
            <a:off x="4140200" y="45085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2" name="Прямоугольник 111"/>
          <p:cNvSpPr/>
          <p:nvPr/>
        </p:nvSpPr>
        <p:spPr>
          <a:xfrm>
            <a:off x="4140200" y="2492375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3" name="Прямоугольник 112"/>
          <p:cNvSpPr/>
          <p:nvPr/>
        </p:nvSpPr>
        <p:spPr>
          <a:xfrm>
            <a:off x="4140200" y="2781300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4" name="Прямоугольник 113"/>
          <p:cNvSpPr/>
          <p:nvPr/>
        </p:nvSpPr>
        <p:spPr>
          <a:xfrm>
            <a:off x="4140200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5" name="Прямоугольник 114"/>
          <p:cNvSpPr/>
          <p:nvPr/>
        </p:nvSpPr>
        <p:spPr>
          <a:xfrm>
            <a:off x="4140200" y="33575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6" name="Прямоугольник 115"/>
          <p:cNvSpPr/>
          <p:nvPr/>
        </p:nvSpPr>
        <p:spPr>
          <a:xfrm>
            <a:off x="4140200" y="36449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7" name="Прямоугольник 116"/>
          <p:cNvSpPr/>
          <p:nvPr/>
        </p:nvSpPr>
        <p:spPr>
          <a:xfrm>
            <a:off x="4140200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8" name="Прямоугольник 117"/>
          <p:cNvSpPr/>
          <p:nvPr/>
        </p:nvSpPr>
        <p:spPr>
          <a:xfrm>
            <a:off x="4140200" y="42211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9" name="Прямоугольник 118"/>
          <p:cNvSpPr/>
          <p:nvPr/>
        </p:nvSpPr>
        <p:spPr>
          <a:xfrm>
            <a:off x="3779838" y="3068638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5703" name="TextBox 119"/>
          <p:cNvSpPr txBox="1">
            <a:spLocks noChangeArrowheads="1"/>
          </p:cNvSpPr>
          <p:nvPr/>
        </p:nvSpPr>
        <p:spPr bwMode="auto">
          <a:xfrm>
            <a:off x="900113" y="188913"/>
            <a:ext cx="3587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Calibri" pitchFamily="34" charset="0"/>
              </a:rPr>
              <a:t>С</a:t>
            </a:r>
          </a:p>
        </p:txBody>
      </p:sp>
      <p:sp>
        <p:nvSpPr>
          <p:cNvPr id="25704" name="TextBox 120"/>
          <p:cNvSpPr txBox="1">
            <a:spLocks noChangeArrowheads="1"/>
          </p:cNvSpPr>
          <p:nvPr/>
        </p:nvSpPr>
        <p:spPr bwMode="auto">
          <a:xfrm>
            <a:off x="900113" y="0"/>
            <a:ext cx="3587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1</a:t>
            </a:r>
          </a:p>
        </p:txBody>
      </p:sp>
      <p:sp>
        <p:nvSpPr>
          <p:cNvPr id="122" name="Прямоугольник 121"/>
          <p:cNvSpPr/>
          <p:nvPr/>
        </p:nvSpPr>
        <p:spPr>
          <a:xfrm>
            <a:off x="1619250" y="105251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И</a:t>
            </a:r>
          </a:p>
        </p:txBody>
      </p:sp>
      <p:sp>
        <p:nvSpPr>
          <p:cNvPr id="25706" name="TextBox 122"/>
          <p:cNvSpPr txBox="1">
            <a:spLocks noChangeArrowheads="1"/>
          </p:cNvSpPr>
          <p:nvPr/>
        </p:nvSpPr>
        <p:spPr bwMode="auto">
          <a:xfrm>
            <a:off x="1692275" y="0"/>
            <a:ext cx="2159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>
                <a:latin typeface="Calibri" pitchFamily="34" charset="0"/>
              </a:rPr>
              <a:t>2</a:t>
            </a:r>
          </a:p>
        </p:txBody>
      </p:sp>
      <p:sp>
        <p:nvSpPr>
          <p:cNvPr id="25707" name="TextBox 123"/>
          <p:cNvSpPr txBox="1">
            <a:spLocks noChangeArrowheads="1"/>
          </p:cNvSpPr>
          <p:nvPr/>
        </p:nvSpPr>
        <p:spPr bwMode="auto">
          <a:xfrm>
            <a:off x="2339975" y="0"/>
            <a:ext cx="287338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>
                <a:latin typeface="Calibri" pitchFamily="34" charset="0"/>
              </a:rPr>
              <a:t>3</a:t>
            </a:r>
          </a:p>
        </p:txBody>
      </p:sp>
      <p:sp>
        <p:nvSpPr>
          <p:cNvPr id="25708" name="TextBox 124"/>
          <p:cNvSpPr txBox="1">
            <a:spLocks noChangeArrowheads="1"/>
          </p:cNvSpPr>
          <p:nvPr/>
        </p:nvSpPr>
        <p:spPr bwMode="auto">
          <a:xfrm>
            <a:off x="3059113" y="0"/>
            <a:ext cx="288925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4</a:t>
            </a:r>
          </a:p>
        </p:txBody>
      </p:sp>
      <p:sp>
        <p:nvSpPr>
          <p:cNvPr id="25709" name="TextBox 125"/>
          <p:cNvSpPr txBox="1">
            <a:spLocks noChangeArrowheads="1"/>
          </p:cNvSpPr>
          <p:nvPr/>
        </p:nvSpPr>
        <p:spPr bwMode="auto">
          <a:xfrm>
            <a:off x="3779838" y="0"/>
            <a:ext cx="2159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5</a:t>
            </a:r>
          </a:p>
        </p:txBody>
      </p:sp>
      <p:sp>
        <p:nvSpPr>
          <p:cNvPr id="25710" name="Прямоугольник 127"/>
          <p:cNvSpPr>
            <a:spLocks noChangeArrowheads="1"/>
          </p:cNvSpPr>
          <p:nvPr/>
        </p:nvSpPr>
        <p:spPr bwMode="auto">
          <a:xfrm>
            <a:off x="4500563" y="0"/>
            <a:ext cx="24923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000" b="1">
                <a:solidFill>
                  <a:srgbClr val="000000"/>
                </a:solidFill>
                <a:latin typeface="Calibri" pitchFamily="34" charset="0"/>
              </a:rPr>
              <a:t>6</a:t>
            </a:r>
          </a:p>
        </p:txBody>
      </p:sp>
      <p:sp>
        <p:nvSpPr>
          <p:cNvPr id="25711" name="TextBox 126"/>
          <p:cNvSpPr txBox="1">
            <a:spLocks noChangeArrowheads="1"/>
          </p:cNvSpPr>
          <p:nvPr/>
        </p:nvSpPr>
        <p:spPr bwMode="auto">
          <a:xfrm>
            <a:off x="539750" y="476250"/>
            <a:ext cx="360363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7</a:t>
            </a:r>
          </a:p>
        </p:txBody>
      </p:sp>
      <p:sp>
        <p:nvSpPr>
          <p:cNvPr id="25712" name="TextBox 128"/>
          <p:cNvSpPr txBox="1">
            <a:spLocks noChangeArrowheads="1"/>
          </p:cNvSpPr>
          <p:nvPr/>
        </p:nvSpPr>
        <p:spPr bwMode="auto">
          <a:xfrm>
            <a:off x="2771775" y="476250"/>
            <a:ext cx="360363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8</a:t>
            </a:r>
          </a:p>
        </p:txBody>
      </p:sp>
      <p:sp>
        <p:nvSpPr>
          <p:cNvPr id="25713" name="TextBox 129"/>
          <p:cNvSpPr txBox="1">
            <a:spLocks noChangeArrowheads="1"/>
          </p:cNvSpPr>
          <p:nvPr/>
        </p:nvSpPr>
        <p:spPr bwMode="auto">
          <a:xfrm rot="10800000" flipH="1" flipV="1">
            <a:off x="1258888" y="1628775"/>
            <a:ext cx="43338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9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2700338" y="1412875"/>
            <a:ext cx="431800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10</a:t>
            </a:r>
          </a:p>
        </p:txBody>
      </p:sp>
      <p:sp>
        <p:nvSpPr>
          <p:cNvPr id="25715" name="TextBox 132"/>
          <p:cNvSpPr txBox="1">
            <a:spLocks noChangeArrowheads="1"/>
          </p:cNvSpPr>
          <p:nvPr/>
        </p:nvSpPr>
        <p:spPr bwMode="auto">
          <a:xfrm>
            <a:off x="1979613" y="1989138"/>
            <a:ext cx="4318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 b="1">
                <a:latin typeface="Calibri" pitchFamily="34" charset="0"/>
              </a:rPr>
              <a:t>11</a:t>
            </a:r>
          </a:p>
        </p:txBody>
      </p:sp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5327650" y="828675"/>
            <a:ext cx="3816350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b="1">
                <a:solidFill>
                  <a:srgbClr val="10253F"/>
                </a:solidFill>
                <a:latin typeface="Times New Roman CYR" pitchFamily="18" charset="0"/>
                <a:cs typeface="Times New Roman" pitchFamily="18" charset="0"/>
              </a:rPr>
              <a:t>12. НА ОДНОЙ НОГЕ СТОИТ, </a:t>
            </a:r>
          </a:p>
          <a:p>
            <a:r>
              <a:rPr lang="ru-RU" b="1">
                <a:solidFill>
                  <a:srgbClr val="10253F"/>
                </a:solidFill>
                <a:latin typeface="Times New Roman CYR" pitchFamily="18" charset="0"/>
                <a:cs typeface="Times New Roman" pitchFamily="18" charset="0"/>
              </a:rPr>
              <a:t>В ВОДУ ПРИСТАЛЬНО ГЛЯДИТ, </a:t>
            </a:r>
            <a:endParaRPr lang="ru-RU" b="1">
              <a:solidFill>
                <a:srgbClr val="10253F"/>
              </a:solidFill>
              <a:cs typeface="Times New Roman" pitchFamily="18" charset="0"/>
            </a:endParaRPr>
          </a:p>
          <a:p>
            <a:pPr eaLnBrk="0" hangingPunct="0"/>
            <a:r>
              <a:rPr lang="ru-RU" b="1">
                <a:solidFill>
                  <a:srgbClr val="10253F"/>
                </a:solidFill>
                <a:latin typeface="Times New Roman CYR" pitchFamily="18" charset="0"/>
                <a:cs typeface="Times New Roman" pitchFamily="18" charset="0"/>
              </a:rPr>
              <a:t>ТЫЧЕТ КЛЮВОМ НА </a:t>
            </a:r>
            <a:r>
              <a:rPr lang="ru-RU" b="1">
                <a:solidFill>
                  <a:srgbClr val="10253F"/>
                </a:solidFill>
                <a:cs typeface="Times New Roman" pitchFamily="18" charset="0"/>
              </a:rPr>
              <a:t>У</a:t>
            </a:r>
            <a:r>
              <a:rPr lang="ru-RU" b="1">
                <a:solidFill>
                  <a:srgbClr val="10253F"/>
                </a:solidFill>
                <a:latin typeface="Times New Roman CYR" pitchFamily="18" charset="0"/>
                <a:cs typeface="Times New Roman" pitchFamily="18" charset="0"/>
              </a:rPr>
              <a:t>ГАД — </a:t>
            </a:r>
          </a:p>
          <a:p>
            <a:pPr eaLnBrk="0" hangingPunct="0"/>
            <a:r>
              <a:rPr lang="ru-RU" b="1">
                <a:solidFill>
                  <a:srgbClr val="10253F"/>
                </a:solidFill>
                <a:latin typeface="Times New Roman CYR" pitchFamily="18" charset="0"/>
                <a:cs typeface="Times New Roman" pitchFamily="18" charset="0"/>
              </a:rPr>
              <a:t>ИЩЕТ В РЕЧКЕ ЛЯГУШАТ</a:t>
            </a:r>
            <a:r>
              <a:rPr lang="ru-RU" b="1">
                <a:solidFill>
                  <a:srgbClr val="10253F"/>
                </a:solidFill>
              </a:rPr>
              <a:t> .</a:t>
            </a: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825" y="2420938"/>
            <a:ext cx="3743325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718" name="TextBox 131"/>
          <p:cNvSpPr txBox="1">
            <a:spLocks noChangeArrowheads="1"/>
          </p:cNvSpPr>
          <p:nvPr/>
        </p:nvSpPr>
        <p:spPr bwMode="auto">
          <a:xfrm>
            <a:off x="3419475" y="1989138"/>
            <a:ext cx="4318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 b="1">
                <a:latin typeface="Calibri" pitchFamily="34" charset="0"/>
              </a:rPr>
              <a:t>12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900113" y="188913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dirty="0"/>
              <a:t>              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900113" y="476250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900113" y="7651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С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900113" y="1052513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1258888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П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1619250" y="18891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Р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1619250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900113" y="134143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619250" y="134143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3059113" y="42211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1619250" y="7651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Б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1619250" y="191611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1619250" y="16287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2339975" y="18891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З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1979613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Т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2339975" y="7651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2339975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2339975" y="105251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Ц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1979613" y="162877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Р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3348038" y="162877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В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2987675" y="16287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И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2700338" y="16287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П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2339975" y="16287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3708400" y="16287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3708400" y="476250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3708400" y="7651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3708400" y="1052513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3708400" y="134143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3708400" y="188913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П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2987675" y="18891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М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3348038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С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2987675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О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2987675" y="7651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Х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4427538" y="1052513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4427538" y="76517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4427538" y="18891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Г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4427538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4067175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56" name="Прямоугольник 55"/>
          <p:cNvSpPr/>
          <p:nvPr/>
        </p:nvSpPr>
        <p:spPr>
          <a:xfrm>
            <a:off x="4427538" y="13414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2700338" y="1916113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Е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2339975" y="220503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У</a:t>
            </a:r>
          </a:p>
        </p:txBody>
      </p:sp>
      <p:sp>
        <p:nvSpPr>
          <p:cNvPr id="59" name="Прямоугольник 58"/>
          <p:cNvSpPr/>
          <p:nvPr/>
        </p:nvSpPr>
        <p:spPr>
          <a:xfrm>
            <a:off x="2700338" y="2492375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Ь</a:t>
            </a:r>
          </a:p>
        </p:txBody>
      </p:sp>
      <p:sp>
        <p:nvSpPr>
          <p:cNvPr id="60" name="Прямоугольник 59"/>
          <p:cNvSpPr/>
          <p:nvPr/>
        </p:nvSpPr>
        <p:spPr>
          <a:xfrm>
            <a:off x="2700338" y="220503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Н</a:t>
            </a:r>
          </a:p>
        </p:txBody>
      </p:sp>
      <p:sp>
        <p:nvSpPr>
          <p:cNvPr id="61" name="Прямоугольник 60"/>
          <p:cNvSpPr/>
          <p:nvPr/>
        </p:nvSpPr>
        <p:spPr>
          <a:xfrm>
            <a:off x="1979613" y="22050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К</a:t>
            </a:r>
          </a:p>
        </p:txBody>
      </p:sp>
      <p:sp>
        <p:nvSpPr>
          <p:cNvPr id="62" name="Прямоугольник 61"/>
          <p:cNvSpPr/>
          <p:nvPr/>
        </p:nvSpPr>
        <p:spPr>
          <a:xfrm>
            <a:off x="1979613" y="2492375"/>
            <a:ext cx="360362" cy="279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У</a:t>
            </a:r>
          </a:p>
        </p:txBody>
      </p:sp>
      <p:sp>
        <p:nvSpPr>
          <p:cNvPr id="63" name="Прямоугольник 62"/>
          <p:cNvSpPr/>
          <p:nvPr/>
        </p:nvSpPr>
        <p:spPr>
          <a:xfrm>
            <a:off x="1979613" y="2781300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Л</a:t>
            </a:r>
          </a:p>
        </p:txBody>
      </p:sp>
      <p:sp>
        <p:nvSpPr>
          <p:cNvPr id="64" name="Прямоугольник 63"/>
          <p:cNvSpPr/>
          <p:nvPr/>
        </p:nvSpPr>
        <p:spPr>
          <a:xfrm>
            <a:off x="3059113" y="22050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И</a:t>
            </a:r>
          </a:p>
        </p:txBody>
      </p:sp>
      <p:sp>
        <p:nvSpPr>
          <p:cNvPr id="65" name="Прямоугольник 64"/>
          <p:cNvSpPr/>
          <p:nvPr/>
        </p:nvSpPr>
        <p:spPr>
          <a:xfrm>
            <a:off x="1979613" y="33575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К</a:t>
            </a:r>
          </a:p>
        </p:txBody>
      </p:sp>
      <p:sp>
        <p:nvSpPr>
          <p:cNvPr id="66" name="Прямоугольник 65"/>
          <p:cNvSpPr/>
          <p:nvPr/>
        </p:nvSpPr>
        <p:spPr>
          <a:xfrm>
            <a:off x="1979613" y="3068638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И</a:t>
            </a:r>
          </a:p>
        </p:txBody>
      </p:sp>
      <p:sp>
        <p:nvSpPr>
          <p:cNvPr id="67" name="Прямоугольник 66"/>
          <p:cNvSpPr/>
          <p:nvPr/>
        </p:nvSpPr>
        <p:spPr>
          <a:xfrm>
            <a:off x="3779838" y="22050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А</a:t>
            </a:r>
          </a:p>
        </p:txBody>
      </p:sp>
      <p:sp>
        <p:nvSpPr>
          <p:cNvPr id="68" name="Прямоугольник 67"/>
          <p:cNvSpPr/>
          <p:nvPr/>
        </p:nvSpPr>
        <p:spPr>
          <a:xfrm>
            <a:off x="3419475" y="220503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Ц</a:t>
            </a:r>
          </a:p>
        </p:txBody>
      </p:sp>
      <p:sp>
        <p:nvSpPr>
          <p:cNvPr id="69" name="Прямоугольник 68"/>
          <p:cNvSpPr/>
          <p:nvPr/>
        </p:nvSpPr>
        <p:spPr>
          <a:xfrm>
            <a:off x="3419475" y="2492375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70" name="Прямоугольник 69"/>
          <p:cNvSpPr/>
          <p:nvPr/>
        </p:nvSpPr>
        <p:spPr>
          <a:xfrm>
            <a:off x="3419475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71" name="Прямоугольник 70"/>
          <p:cNvSpPr/>
          <p:nvPr/>
        </p:nvSpPr>
        <p:spPr>
          <a:xfrm>
            <a:off x="3419475" y="2781300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П</a:t>
            </a:r>
          </a:p>
        </p:txBody>
      </p:sp>
      <p:sp>
        <p:nvSpPr>
          <p:cNvPr id="72" name="Прямоугольник 71"/>
          <p:cNvSpPr/>
          <p:nvPr/>
        </p:nvSpPr>
        <p:spPr>
          <a:xfrm>
            <a:off x="3419475" y="33575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73" name="Прямоугольник 72"/>
          <p:cNvSpPr/>
          <p:nvPr/>
        </p:nvSpPr>
        <p:spPr>
          <a:xfrm>
            <a:off x="2339975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4" name="Прямоугольник 73"/>
          <p:cNvSpPr/>
          <p:nvPr/>
        </p:nvSpPr>
        <p:spPr>
          <a:xfrm>
            <a:off x="2700338" y="3068638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5" name="Прямоугольник 74"/>
          <p:cNvSpPr/>
          <p:nvPr/>
        </p:nvSpPr>
        <p:spPr>
          <a:xfrm>
            <a:off x="1619250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6" name="Прямоугольник 75"/>
          <p:cNvSpPr/>
          <p:nvPr/>
        </p:nvSpPr>
        <p:spPr>
          <a:xfrm>
            <a:off x="1258888" y="3068638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7" name="Прямоугольник 76"/>
          <p:cNvSpPr/>
          <p:nvPr/>
        </p:nvSpPr>
        <p:spPr>
          <a:xfrm>
            <a:off x="1258888" y="2781300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8" name="Прямоугольник 77"/>
          <p:cNvSpPr/>
          <p:nvPr/>
        </p:nvSpPr>
        <p:spPr>
          <a:xfrm>
            <a:off x="1258888" y="33575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9" name="Прямоугольник 78"/>
          <p:cNvSpPr/>
          <p:nvPr/>
        </p:nvSpPr>
        <p:spPr>
          <a:xfrm>
            <a:off x="1258888" y="364490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0" name="Прямоугольник 79"/>
          <p:cNvSpPr/>
          <p:nvPr/>
        </p:nvSpPr>
        <p:spPr>
          <a:xfrm>
            <a:off x="1258888" y="39338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1" name="Прямоугольник 80"/>
          <p:cNvSpPr/>
          <p:nvPr/>
        </p:nvSpPr>
        <p:spPr>
          <a:xfrm>
            <a:off x="1258888" y="42211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2" name="Прямоугольник 81"/>
          <p:cNvSpPr/>
          <p:nvPr/>
        </p:nvSpPr>
        <p:spPr>
          <a:xfrm>
            <a:off x="1619250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1979613" y="39338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2339975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2700338" y="393382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3059113" y="39338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7" name="Прямоугольник 86"/>
          <p:cNvSpPr/>
          <p:nvPr/>
        </p:nvSpPr>
        <p:spPr>
          <a:xfrm>
            <a:off x="3419475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8" name="Прямоугольник 87"/>
          <p:cNvSpPr/>
          <p:nvPr/>
        </p:nvSpPr>
        <p:spPr>
          <a:xfrm>
            <a:off x="2339975" y="36449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9" name="Прямоугольник 88"/>
          <p:cNvSpPr/>
          <p:nvPr/>
        </p:nvSpPr>
        <p:spPr>
          <a:xfrm>
            <a:off x="2339975" y="42211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2339975" y="45085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1" name="Прямоугольник 90"/>
          <p:cNvSpPr/>
          <p:nvPr/>
        </p:nvSpPr>
        <p:spPr>
          <a:xfrm>
            <a:off x="2339975" y="47974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2" name="Прямоугольник 91"/>
          <p:cNvSpPr/>
          <p:nvPr/>
        </p:nvSpPr>
        <p:spPr>
          <a:xfrm>
            <a:off x="2339975" y="508476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3" name="Прямоугольник 92"/>
          <p:cNvSpPr/>
          <p:nvPr/>
        </p:nvSpPr>
        <p:spPr>
          <a:xfrm>
            <a:off x="2339975" y="537368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4" name="Прямоугольник 93"/>
          <p:cNvSpPr/>
          <p:nvPr/>
        </p:nvSpPr>
        <p:spPr>
          <a:xfrm>
            <a:off x="2339975" y="5661025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5" name="Прямоугольник 94"/>
          <p:cNvSpPr/>
          <p:nvPr/>
        </p:nvSpPr>
        <p:spPr>
          <a:xfrm>
            <a:off x="2339975" y="5949950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6" name="Прямоугольник 95"/>
          <p:cNvSpPr/>
          <p:nvPr/>
        </p:nvSpPr>
        <p:spPr>
          <a:xfrm>
            <a:off x="1258888" y="47974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7" name="Прямоугольник 96"/>
          <p:cNvSpPr/>
          <p:nvPr/>
        </p:nvSpPr>
        <p:spPr>
          <a:xfrm>
            <a:off x="1979613" y="47974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8" name="Прямоугольник 97"/>
          <p:cNvSpPr/>
          <p:nvPr/>
        </p:nvSpPr>
        <p:spPr>
          <a:xfrm>
            <a:off x="1619250" y="47974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9" name="Прямоугольник 98"/>
          <p:cNvSpPr/>
          <p:nvPr/>
        </p:nvSpPr>
        <p:spPr>
          <a:xfrm>
            <a:off x="1258888" y="537368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0" name="Прямоугольник 99"/>
          <p:cNvSpPr/>
          <p:nvPr/>
        </p:nvSpPr>
        <p:spPr>
          <a:xfrm>
            <a:off x="1619250" y="537368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1" name="Прямоугольник 100"/>
          <p:cNvSpPr/>
          <p:nvPr/>
        </p:nvSpPr>
        <p:spPr>
          <a:xfrm>
            <a:off x="1979613" y="537368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2" name="Прямоугольник 101"/>
          <p:cNvSpPr/>
          <p:nvPr/>
        </p:nvSpPr>
        <p:spPr>
          <a:xfrm>
            <a:off x="3059113" y="537368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3" name="Прямоугольник 102"/>
          <p:cNvSpPr/>
          <p:nvPr/>
        </p:nvSpPr>
        <p:spPr>
          <a:xfrm>
            <a:off x="3419475" y="537368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4" name="Прямоугольник 103"/>
          <p:cNvSpPr/>
          <p:nvPr/>
        </p:nvSpPr>
        <p:spPr>
          <a:xfrm>
            <a:off x="2700338" y="537368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5" name="Прямоугольник 104"/>
          <p:cNvSpPr/>
          <p:nvPr/>
        </p:nvSpPr>
        <p:spPr>
          <a:xfrm>
            <a:off x="3059113" y="5661025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3419475" y="45085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3059113" y="5084763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3059113" y="47974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3059113" y="450850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0" name="Прямоугольник 109"/>
          <p:cNvSpPr/>
          <p:nvPr/>
        </p:nvSpPr>
        <p:spPr>
          <a:xfrm>
            <a:off x="3779838" y="450850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1" name="Прямоугольник 110"/>
          <p:cNvSpPr/>
          <p:nvPr/>
        </p:nvSpPr>
        <p:spPr>
          <a:xfrm>
            <a:off x="4140200" y="45085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2" name="Прямоугольник 111"/>
          <p:cNvSpPr/>
          <p:nvPr/>
        </p:nvSpPr>
        <p:spPr>
          <a:xfrm>
            <a:off x="4140200" y="2492375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3" name="Прямоугольник 112"/>
          <p:cNvSpPr/>
          <p:nvPr/>
        </p:nvSpPr>
        <p:spPr>
          <a:xfrm>
            <a:off x="4140200" y="2781300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4" name="Прямоугольник 113"/>
          <p:cNvSpPr/>
          <p:nvPr/>
        </p:nvSpPr>
        <p:spPr>
          <a:xfrm>
            <a:off x="4140200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5" name="Прямоугольник 114"/>
          <p:cNvSpPr/>
          <p:nvPr/>
        </p:nvSpPr>
        <p:spPr>
          <a:xfrm>
            <a:off x="4140200" y="33575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6" name="Прямоугольник 115"/>
          <p:cNvSpPr/>
          <p:nvPr/>
        </p:nvSpPr>
        <p:spPr>
          <a:xfrm>
            <a:off x="4140200" y="36449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7" name="Прямоугольник 116"/>
          <p:cNvSpPr/>
          <p:nvPr/>
        </p:nvSpPr>
        <p:spPr>
          <a:xfrm>
            <a:off x="4140200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8" name="Прямоугольник 117"/>
          <p:cNvSpPr/>
          <p:nvPr/>
        </p:nvSpPr>
        <p:spPr>
          <a:xfrm>
            <a:off x="4140200" y="42211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9" name="Прямоугольник 118"/>
          <p:cNvSpPr/>
          <p:nvPr/>
        </p:nvSpPr>
        <p:spPr>
          <a:xfrm>
            <a:off x="3779838" y="3068638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6727" name="TextBox 119"/>
          <p:cNvSpPr txBox="1">
            <a:spLocks noChangeArrowheads="1"/>
          </p:cNvSpPr>
          <p:nvPr/>
        </p:nvSpPr>
        <p:spPr bwMode="auto">
          <a:xfrm>
            <a:off x="900113" y="188913"/>
            <a:ext cx="3587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Calibri" pitchFamily="34" charset="0"/>
              </a:rPr>
              <a:t>С</a:t>
            </a:r>
          </a:p>
        </p:txBody>
      </p:sp>
      <p:sp>
        <p:nvSpPr>
          <p:cNvPr id="26728" name="TextBox 120"/>
          <p:cNvSpPr txBox="1">
            <a:spLocks noChangeArrowheads="1"/>
          </p:cNvSpPr>
          <p:nvPr/>
        </p:nvSpPr>
        <p:spPr bwMode="auto">
          <a:xfrm>
            <a:off x="900113" y="0"/>
            <a:ext cx="3587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1</a:t>
            </a:r>
          </a:p>
        </p:txBody>
      </p:sp>
      <p:sp>
        <p:nvSpPr>
          <p:cNvPr id="122" name="Прямоугольник 121"/>
          <p:cNvSpPr/>
          <p:nvPr/>
        </p:nvSpPr>
        <p:spPr>
          <a:xfrm>
            <a:off x="1619250" y="105251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И</a:t>
            </a:r>
          </a:p>
        </p:txBody>
      </p:sp>
      <p:sp>
        <p:nvSpPr>
          <p:cNvPr id="26730" name="TextBox 122"/>
          <p:cNvSpPr txBox="1">
            <a:spLocks noChangeArrowheads="1"/>
          </p:cNvSpPr>
          <p:nvPr/>
        </p:nvSpPr>
        <p:spPr bwMode="auto">
          <a:xfrm>
            <a:off x="1692275" y="0"/>
            <a:ext cx="2159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>
                <a:latin typeface="Calibri" pitchFamily="34" charset="0"/>
              </a:rPr>
              <a:t>2</a:t>
            </a:r>
          </a:p>
        </p:txBody>
      </p:sp>
      <p:sp>
        <p:nvSpPr>
          <p:cNvPr id="26731" name="TextBox 123"/>
          <p:cNvSpPr txBox="1">
            <a:spLocks noChangeArrowheads="1"/>
          </p:cNvSpPr>
          <p:nvPr/>
        </p:nvSpPr>
        <p:spPr bwMode="auto">
          <a:xfrm>
            <a:off x="2339975" y="0"/>
            <a:ext cx="287338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>
                <a:latin typeface="Calibri" pitchFamily="34" charset="0"/>
              </a:rPr>
              <a:t>3</a:t>
            </a:r>
          </a:p>
        </p:txBody>
      </p:sp>
      <p:sp>
        <p:nvSpPr>
          <p:cNvPr id="26732" name="TextBox 124"/>
          <p:cNvSpPr txBox="1">
            <a:spLocks noChangeArrowheads="1"/>
          </p:cNvSpPr>
          <p:nvPr/>
        </p:nvSpPr>
        <p:spPr bwMode="auto">
          <a:xfrm>
            <a:off x="3059113" y="0"/>
            <a:ext cx="288925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4</a:t>
            </a:r>
          </a:p>
        </p:txBody>
      </p:sp>
      <p:sp>
        <p:nvSpPr>
          <p:cNvPr id="26733" name="TextBox 125"/>
          <p:cNvSpPr txBox="1">
            <a:spLocks noChangeArrowheads="1"/>
          </p:cNvSpPr>
          <p:nvPr/>
        </p:nvSpPr>
        <p:spPr bwMode="auto">
          <a:xfrm>
            <a:off x="3779838" y="0"/>
            <a:ext cx="2159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5</a:t>
            </a:r>
          </a:p>
        </p:txBody>
      </p:sp>
      <p:sp>
        <p:nvSpPr>
          <p:cNvPr id="26734" name="Прямоугольник 127"/>
          <p:cNvSpPr>
            <a:spLocks noChangeArrowheads="1"/>
          </p:cNvSpPr>
          <p:nvPr/>
        </p:nvSpPr>
        <p:spPr bwMode="auto">
          <a:xfrm>
            <a:off x="4500563" y="0"/>
            <a:ext cx="24923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000" b="1">
                <a:solidFill>
                  <a:srgbClr val="000000"/>
                </a:solidFill>
                <a:latin typeface="Calibri" pitchFamily="34" charset="0"/>
              </a:rPr>
              <a:t>6</a:t>
            </a:r>
          </a:p>
        </p:txBody>
      </p:sp>
      <p:sp>
        <p:nvSpPr>
          <p:cNvPr id="26735" name="TextBox 126"/>
          <p:cNvSpPr txBox="1">
            <a:spLocks noChangeArrowheads="1"/>
          </p:cNvSpPr>
          <p:nvPr/>
        </p:nvSpPr>
        <p:spPr bwMode="auto">
          <a:xfrm>
            <a:off x="539750" y="476250"/>
            <a:ext cx="360363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7</a:t>
            </a:r>
          </a:p>
        </p:txBody>
      </p:sp>
      <p:sp>
        <p:nvSpPr>
          <p:cNvPr id="26736" name="TextBox 128"/>
          <p:cNvSpPr txBox="1">
            <a:spLocks noChangeArrowheads="1"/>
          </p:cNvSpPr>
          <p:nvPr/>
        </p:nvSpPr>
        <p:spPr bwMode="auto">
          <a:xfrm>
            <a:off x="2771775" y="476250"/>
            <a:ext cx="360363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8</a:t>
            </a:r>
          </a:p>
        </p:txBody>
      </p:sp>
      <p:sp>
        <p:nvSpPr>
          <p:cNvPr id="26737" name="TextBox 129"/>
          <p:cNvSpPr txBox="1">
            <a:spLocks noChangeArrowheads="1"/>
          </p:cNvSpPr>
          <p:nvPr/>
        </p:nvSpPr>
        <p:spPr bwMode="auto">
          <a:xfrm rot="10800000" flipH="1" flipV="1">
            <a:off x="1258888" y="1628775"/>
            <a:ext cx="43338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9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2700338" y="1412875"/>
            <a:ext cx="431800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10</a:t>
            </a:r>
          </a:p>
        </p:txBody>
      </p:sp>
      <p:sp>
        <p:nvSpPr>
          <p:cNvPr id="26739" name="TextBox 132"/>
          <p:cNvSpPr txBox="1">
            <a:spLocks noChangeArrowheads="1"/>
          </p:cNvSpPr>
          <p:nvPr/>
        </p:nvSpPr>
        <p:spPr bwMode="auto">
          <a:xfrm>
            <a:off x="1979613" y="1989138"/>
            <a:ext cx="4318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 b="1">
                <a:latin typeface="Calibri" pitchFamily="34" charset="0"/>
              </a:rPr>
              <a:t>11</a:t>
            </a:r>
          </a:p>
        </p:txBody>
      </p:sp>
      <p:sp>
        <p:nvSpPr>
          <p:cNvPr id="26740" name="TextBox 131"/>
          <p:cNvSpPr txBox="1">
            <a:spLocks noChangeArrowheads="1"/>
          </p:cNvSpPr>
          <p:nvPr/>
        </p:nvSpPr>
        <p:spPr bwMode="auto">
          <a:xfrm>
            <a:off x="3419475" y="1989138"/>
            <a:ext cx="4318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 b="1">
                <a:latin typeface="Calibri" pitchFamily="34" charset="0"/>
              </a:rPr>
              <a:t>12</a:t>
            </a:r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5076825" y="719138"/>
            <a:ext cx="3743325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ru-RU" b="1">
                <a:solidFill>
                  <a:srgbClr val="10253F"/>
                </a:solidFill>
                <a:latin typeface="Times New Roman CYR" pitchFamily="18" charset="0"/>
                <a:cs typeface="Times New Roman" pitchFamily="18" charset="0"/>
              </a:rPr>
              <a:t>13. ШОКОЛАДНО-БУРЫЙ ГРИБ,</a:t>
            </a:r>
            <a:endParaRPr lang="ru-RU" b="1">
              <a:solidFill>
                <a:srgbClr val="10253F"/>
              </a:solidFill>
            </a:endParaRPr>
          </a:p>
          <a:p>
            <a:pPr algn="ctr" eaLnBrk="0" hangingPunct="0"/>
            <a:r>
              <a:rPr lang="ru-RU" b="1">
                <a:solidFill>
                  <a:srgbClr val="10253F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b="1">
                <a:solidFill>
                  <a:srgbClr val="10253F"/>
                </a:solidFill>
                <a:latin typeface="Times New Roman CYR" pitchFamily="18" charset="0"/>
                <a:cs typeface="Times New Roman" pitchFamily="18" charset="0"/>
              </a:rPr>
              <a:t>К СКОЛЬЗКОЙ ШЛЯПКЕ ЛИСТ   ПРИЛИП.</a:t>
            </a:r>
            <a:endParaRPr lang="ru-RU" b="1">
              <a:solidFill>
                <a:srgbClr val="10253F"/>
              </a:solidFill>
            </a:endParaRPr>
          </a:p>
          <a:p>
            <a:pPr algn="ctr" eaLnBrk="0" hangingPunct="0"/>
            <a:r>
              <a:rPr lang="ru-RU" b="1">
                <a:solidFill>
                  <a:srgbClr val="10253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>
                <a:solidFill>
                  <a:srgbClr val="10253F"/>
                </a:solidFill>
                <a:latin typeface="Times New Roman CYR" pitchFamily="18" charset="0"/>
                <a:cs typeface="Times New Roman" pitchFamily="18" charset="0"/>
              </a:rPr>
              <a:t>ВОРОТНИК АЖУРНЫЙ ТОНОК </a:t>
            </a:r>
            <a:r>
              <a:rPr lang="ru-RU" b="1">
                <a:solidFill>
                  <a:srgbClr val="10253F"/>
                </a:solidFill>
                <a:latin typeface="Calibri" pitchFamily="34" charset="0"/>
                <a:cs typeface="Times New Roman" pitchFamily="18" charset="0"/>
              </a:rPr>
              <a:t>—</a:t>
            </a:r>
            <a:r>
              <a:rPr lang="ru-RU" b="1">
                <a:solidFill>
                  <a:srgbClr val="10253F"/>
                </a:solidFill>
                <a:latin typeface="Times New Roman CYR" pitchFamily="18" charset="0"/>
                <a:cs typeface="Times New Roman" pitchFamily="18" charset="0"/>
              </a:rPr>
              <a:t> </a:t>
            </a:r>
            <a:endParaRPr lang="ru-RU" b="1">
              <a:solidFill>
                <a:srgbClr val="10253F"/>
              </a:solidFill>
            </a:endParaRPr>
          </a:p>
          <a:p>
            <a:pPr algn="ctr" eaLnBrk="0" hangingPunct="0"/>
            <a:r>
              <a:rPr lang="ru-RU" b="1">
                <a:solidFill>
                  <a:srgbClr val="10253F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>
                <a:solidFill>
                  <a:srgbClr val="10253F"/>
                </a:solidFill>
                <a:latin typeface="Times New Roman CYR" pitchFamily="18" charset="0"/>
                <a:cs typeface="Times New Roman" pitchFamily="18" charset="0"/>
              </a:rPr>
              <a:t>ГРИБ ТАКОЙ ЗОВУТ </a:t>
            </a:r>
            <a:r>
              <a:rPr lang="ru-RU" b="1">
                <a:solidFill>
                  <a:srgbClr val="10253F"/>
                </a:solidFill>
                <a:latin typeface="Calibri" pitchFamily="34" charset="0"/>
                <a:cs typeface="Times New Roman" pitchFamily="18" charset="0"/>
              </a:rPr>
              <a:t>…</a:t>
            </a:r>
            <a:r>
              <a:rPr lang="ru-RU" b="1">
                <a:solidFill>
                  <a:srgbClr val="10253F"/>
                </a:solidFill>
                <a:latin typeface="Times New Roman CYR" pitchFamily="18" charset="0"/>
                <a:cs typeface="Times New Roman" pitchFamily="18" charset="0"/>
              </a:rPr>
              <a:t>.</a:t>
            </a:r>
            <a:endParaRPr lang="ru-RU" b="1">
              <a:solidFill>
                <a:srgbClr val="10253F"/>
              </a:solidFill>
            </a:endParaRPr>
          </a:p>
          <a:p>
            <a:pPr eaLnBrk="0" hangingPunct="0"/>
            <a:endParaRPr lang="ru-RU"/>
          </a:p>
        </p:txBody>
      </p:sp>
      <p:pic>
        <p:nvPicPr>
          <p:cNvPr id="3072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9700" y="3213100"/>
            <a:ext cx="3384550" cy="253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4" name="TextBox 133"/>
          <p:cNvSpPr txBox="1"/>
          <p:nvPr/>
        </p:nvSpPr>
        <p:spPr>
          <a:xfrm>
            <a:off x="4140200" y="2276475"/>
            <a:ext cx="322263" cy="254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b="1" dirty="0">
                <a:latin typeface="+mn-lt"/>
              </a:rPr>
              <a:t>13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0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900113" y="188913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dirty="0"/>
              <a:t>              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900113" y="476250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900113" y="7651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С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900113" y="1052513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1258888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П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1619250" y="18891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Р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1619250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900113" y="134143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619250" y="134143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3059113" y="42211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1619250" y="7651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Б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1619250" y="191611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1619250" y="16287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2339975" y="18891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З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1979613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Т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2339975" y="7651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2339975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2339975" y="105251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Ц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1979613" y="162877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Р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3348038" y="162877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В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2987675" y="16287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И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2700338" y="16287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П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2339975" y="16287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3708400" y="16287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3708400" y="476250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3708400" y="7651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3708400" y="1052513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3708400" y="134143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3708400" y="188913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П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2987675" y="18891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М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3348038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С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2987675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О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2987675" y="7651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Х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4427538" y="1052513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4427538" y="76517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4427538" y="18891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Г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4427538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4067175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56" name="Прямоугольник 55"/>
          <p:cNvSpPr/>
          <p:nvPr/>
        </p:nvSpPr>
        <p:spPr>
          <a:xfrm>
            <a:off x="4427538" y="13414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2700338" y="1916113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Е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2339975" y="220503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У</a:t>
            </a:r>
          </a:p>
        </p:txBody>
      </p:sp>
      <p:sp>
        <p:nvSpPr>
          <p:cNvPr id="59" name="Прямоугольник 58"/>
          <p:cNvSpPr/>
          <p:nvPr/>
        </p:nvSpPr>
        <p:spPr>
          <a:xfrm>
            <a:off x="2700338" y="2492375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Ь</a:t>
            </a:r>
          </a:p>
        </p:txBody>
      </p:sp>
      <p:sp>
        <p:nvSpPr>
          <p:cNvPr id="60" name="Прямоугольник 59"/>
          <p:cNvSpPr/>
          <p:nvPr/>
        </p:nvSpPr>
        <p:spPr>
          <a:xfrm>
            <a:off x="2700338" y="220503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Н</a:t>
            </a:r>
          </a:p>
        </p:txBody>
      </p:sp>
      <p:sp>
        <p:nvSpPr>
          <p:cNvPr id="61" name="Прямоугольник 60"/>
          <p:cNvSpPr/>
          <p:nvPr/>
        </p:nvSpPr>
        <p:spPr>
          <a:xfrm>
            <a:off x="1979613" y="22050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К</a:t>
            </a:r>
          </a:p>
        </p:txBody>
      </p:sp>
      <p:sp>
        <p:nvSpPr>
          <p:cNvPr id="62" name="Прямоугольник 61"/>
          <p:cNvSpPr/>
          <p:nvPr/>
        </p:nvSpPr>
        <p:spPr>
          <a:xfrm>
            <a:off x="1979613" y="2492375"/>
            <a:ext cx="360362" cy="279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У</a:t>
            </a:r>
          </a:p>
        </p:txBody>
      </p:sp>
      <p:sp>
        <p:nvSpPr>
          <p:cNvPr id="63" name="Прямоугольник 62"/>
          <p:cNvSpPr/>
          <p:nvPr/>
        </p:nvSpPr>
        <p:spPr>
          <a:xfrm>
            <a:off x="1979613" y="2781300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Л</a:t>
            </a:r>
          </a:p>
        </p:txBody>
      </p:sp>
      <p:sp>
        <p:nvSpPr>
          <p:cNvPr id="64" name="Прямоугольник 63"/>
          <p:cNvSpPr/>
          <p:nvPr/>
        </p:nvSpPr>
        <p:spPr>
          <a:xfrm>
            <a:off x="3059113" y="22050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И</a:t>
            </a:r>
          </a:p>
        </p:txBody>
      </p:sp>
      <p:sp>
        <p:nvSpPr>
          <p:cNvPr id="65" name="Прямоугольник 64"/>
          <p:cNvSpPr/>
          <p:nvPr/>
        </p:nvSpPr>
        <p:spPr>
          <a:xfrm>
            <a:off x="1979613" y="33575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К</a:t>
            </a:r>
          </a:p>
        </p:txBody>
      </p:sp>
      <p:sp>
        <p:nvSpPr>
          <p:cNvPr id="66" name="Прямоугольник 65"/>
          <p:cNvSpPr/>
          <p:nvPr/>
        </p:nvSpPr>
        <p:spPr>
          <a:xfrm>
            <a:off x="1979613" y="3068638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И</a:t>
            </a:r>
          </a:p>
        </p:txBody>
      </p:sp>
      <p:sp>
        <p:nvSpPr>
          <p:cNvPr id="67" name="Прямоугольник 66"/>
          <p:cNvSpPr/>
          <p:nvPr/>
        </p:nvSpPr>
        <p:spPr>
          <a:xfrm>
            <a:off x="3779838" y="22050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А</a:t>
            </a:r>
          </a:p>
        </p:txBody>
      </p:sp>
      <p:sp>
        <p:nvSpPr>
          <p:cNvPr id="68" name="Прямоугольник 67"/>
          <p:cNvSpPr/>
          <p:nvPr/>
        </p:nvSpPr>
        <p:spPr>
          <a:xfrm>
            <a:off x="3419475" y="220503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Ц</a:t>
            </a:r>
          </a:p>
        </p:txBody>
      </p:sp>
      <p:sp>
        <p:nvSpPr>
          <p:cNvPr id="69" name="Прямоугольник 68"/>
          <p:cNvSpPr/>
          <p:nvPr/>
        </p:nvSpPr>
        <p:spPr>
          <a:xfrm>
            <a:off x="3419475" y="2492375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70" name="Прямоугольник 69"/>
          <p:cNvSpPr/>
          <p:nvPr/>
        </p:nvSpPr>
        <p:spPr>
          <a:xfrm>
            <a:off x="3419475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71" name="Прямоугольник 70"/>
          <p:cNvSpPr/>
          <p:nvPr/>
        </p:nvSpPr>
        <p:spPr>
          <a:xfrm>
            <a:off x="3419475" y="2781300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П</a:t>
            </a:r>
          </a:p>
        </p:txBody>
      </p:sp>
      <p:sp>
        <p:nvSpPr>
          <p:cNvPr id="72" name="Прямоугольник 71"/>
          <p:cNvSpPr/>
          <p:nvPr/>
        </p:nvSpPr>
        <p:spPr>
          <a:xfrm>
            <a:off x="3419475" y="33575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73" name="Прямоугольник 72"/>
          <p:cNvSpPr/>
          <p:nvPr/>
        </p:nvSpPr>
        <p:spPr>
          <a:xfrm>
            <a:off x="2339975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4" name="Прямоугольник 73"/>
          <p:cNvSpPr/>
          <p:nvPr/>
        </p:nvSpPr>
        <p:spPr>
          <a:xfrm>
            <a:off x="2700338" y="3068638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5" name="Прямоугольник 74"/>
          <p:cNvSpPr/>
          <p:nvPr/>
        </p:nvSpPr>
        <p:spPr>
          <a:xfrm>
            <a:off x="1619250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6" name="Прямоугольник 75"/>
          <p:cNvSpPr/>
          <p:nvPr/>
        </p:nvSpPr>
        <p:spPr>
          <a:xfrm>
            <a:off x="1258888" y="3068638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7" name="Прямоугольник 76"/>
          <p:cNvSpPr/>
          <p:nvPr/>
        </p:nvSpPr>
        <p:spPr>
          <a:xfrm>
            <a:off x="1258888" y="2781300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8" name="Прямоугольник 77"/>
          <p:cNvSpPr/>
          <p:nvPr/>
        </p:nvSpPr>
        <p:spPr>
          <a:xfrm>
            <a:off x="1258888" y="33575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9" name="Прямоугольник 78"/>
          <p:cNvSpPr/>
          <p:nvPr/>
        </p:nvSpPr>
        <p:spPr>
          <a:xfrm>
            <a:off x="1258888" y="364490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0" name="Прямоугольник 79"/>
          <p:cNvSpPr/>
          <p:nvPr/>
        </p:nvSpPr>
        <p:spPr>
          <a:xfrm>
            <a:off x="1258888" y="39338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1" name="Прямоугольник 80"/>
          <p:cNvSpPr/>
          <p:nvPr/>
        </p:nvSpPr>
        <p:spPr>
          <a:xfrm>
            <a:off x="1258888" y="42211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2" name="Прямоугольник 81"/>
          <p:cNvSpPr/>
          <p:nvPr/>
        </p:nvSpPr>
        <p:spPr>
          <a:xfrm>
            <a:off x="1619250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1979613" y="39338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2339975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2700338" y="393382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3059113" y="39338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7" name="Прямоугольник 86"/>
          <p:cNvSpPr/>
          <p:nvPr/>
        </p:nvSpPr>
        <p:spPr>
          <a:xfrm>
            <a:off x="3419475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8" name="Прямоугольник 87"/>
          <p:cNvSpPr/>
          <p:nvPr/>
        </p:nvSpPr>
        <p:spPr>
          <a:xfrm>
            <a:off x="2339975" y="36449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9" name="Прямоугольник 88"/>
          <p:cNvSpPr/>
          <p:nvPr/>
        </p:nvSpPr>
        <p:spPr>
          <a:xfrm>
            <a:off x="2339975" y="42211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2339975" y="45085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1" name="Прямоугольник 90"/>
          <p:cNvSpPr/>
          <p:nvPr/>
        </p:nvSpPr>
        <p:spPr>
          <a:xfrm>
            <a:off x="2339975" y="47974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2" name="Прямоугольник 91"/>
          <p:cNvSpPr/>
          <p:nvPr/>
        </p:nvSpPr>
        <p:spPr>
          <a:xfrm>
            <a:off x="2339975" y="508476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3" name="Прямоугольник 92"/>
          <p:cNvSpPr/>
          <p:nvPr/>
        </p:nvSpPr>
        <p:spPr>
          <a:xfrm>
            <a:off x="2339975" y="537368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4" name="Прямоугольник 93"/>
          <p:cNvSpPr/>
          <p:nvPr/>
        </p:nvSpPr>
        <p:spPr>
          <a:xfrm>
            <a:off x="2339975" y="5661025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5" name="Прямоугольник 94"/>
          <p:cNvSpPr/>
          <p:nvPr/>
        </p:nvSpPr>
        <p:spPr>
          <a:xfrm>
            <a:off x="2339975" y="5949950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6" name="Прямоугольник 95"/>
          <p:cNvSpPr/>
          <p:nvPr/>
        </p:nvSpPr>
        <p:spPr>
          <a:xfrm>
            <a:off x="1258888" y="47974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7" name="Прямоугольник 96"/>
          <p:cNvSpPr/>
          <p:nvPr/>
        </p:nvSpPr>
        <p:spPr>
          <a:xfrm>
            <a:off x="1979613" y="47974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8" name="Прямоугольник 97"/>
          <p:cNvSpPr/>
          <p:nvPr/>
        </p:nvSpPr>
        <p:spPr>
          <a:xfrm>
            <a:off x="1619250" y="47974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9" name="Прямоугольник 98"/>
          <p:cNvSpPr/>
          <p:nvPr/>
        </p:nvSpPr>
        <p:spPr>
          <a:xfrm>
            <a:off x="1258888" y="537368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0" name="Прямоугольник 99"/>
          <p:cNvSpPr/>
          <p:nvPr/>
        </p:nvSpPr>
        <p:spPr>
          <a:xfrm>
            <a:off x="1619250" y="537368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1" name="Прямоугольник 100"/>
          <p:cNvSpPr/>
          <p:nvPr/>
        </p:nvSpPr>
        <p:spPr>
          <a:xfrm>
            <a:off x="1979613" y="537368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2" name="Прямоугольник 101"/>
          <p:cNvSpPr/>
          <p:nvPr/>
        </p:nvSpPr>
        <p:spPr>
          <a:xfrm>
            <a:off x="3059113" y="537368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3" name="Прямоугольник 102"/>
          <p:cNvSpPr/>
          <p:nvPr/>
        </p:nvSpPr>
        <p:spPr>
          <a:xfrm>
            <a:off x="3419475" y="537368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4" name="Прямоугольник 103"/>
          <p:cNvSpPr/>
          <p:nvPr/>
        </p:nvSpPr>
        <p:spPr>
          <a:xfrm>
            <a:off x="2700338" y="537368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5" name="Прямоугольник 104"/>
          <p:cNvSpPr/>
          <p:nvPr/>
        </p:nvSpPr>
        <p:spPr>
          <a:xfrm>
            <a:off x="3059113" y="5661025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3419475" y="45085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3059113" y="5084763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3059113" y="47974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3059113" y="450850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0" name="Прямоугольник 109"/>
          <p:cNvSpPr/>
          <p:nvPr/>
        </p:nvSpPr>
        <p:spPr>
          <a:xfrm>
            <a:off x="3779838" y="450850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1" name="Прямоугольник 110"/>
          <p:cNvSpPr/>
          <p:nvPr/>
        </p:nvSpPr>
        <p:spPr>
          <a:xfrm>
            <a:off x="4140200" y="45085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112" name="Прямоугольник 111"/>
          <p:cNvSpPr/>
          <p:nvPr/>
        </p:nvSpPr>
        <p:spPr>
          <a:xfrm>
            <a:off x="4140200" y="2492375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М</a:t>
            </a:r>
          </a:p>
        </p:txBody>
      </p:sp>
      <p:sp>
        <p:nvSpPr>
          <p:cNvPr id="113" name="Прямоугольник 112"/>
          <p:cNvSpPr/>
          <p:nvPr/>
        </p:nvSpPr>
        <p:spPr>
          <a:xfrm>
            <a:off x="4140200" y="2781300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114" name="Прямоугольник 113"/>
          <p:cNvSpPr/>
          <p:nvPr/>
        </p:nvSpPr>
        <p:spPr>
          <a:xfrm>
            <a:off x="4140200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С</a:t>
            </a:r>
          </a:p>
        </p:txBody>
      </p:sp>
      <p:sp>
        <p:nvSpPr>
          <p:cNvPr id="115" name="Прямоугольник 114"/>
          <p:cNvSpPr/>
          <p:nvPr/>
        </p:nvSpPr>
        <p:spPr>
          <a:xfrm>
            <a:off x="4140200" y="33575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116" name="Прямоугольник 115"/>
          <p:cNvSpPr/>
          <p:nvPr/>
        </p:nvSpPr>
        <p:spPr>
          <a:xfrm>
            <a:off x="4140200" y="36449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Ё</a:t>
            </a:r>
          </a:p>
        </p:txBody>
      </p:sp>
      <p:sp>
        <p:nvSpPr>
          <p:cNvPr id="117" name="Прямоугольник 116"/>
          <p:cNvSpPr/>
          <p:nvPr/>
        </p:nvSpPr>
        <p:spPr>
          <a:xfrm>
            <a:off x="4140200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118" name="Прямоугольник 117"/>
          <p:cNvSpPr/>
          <p:nvPr/>
        </p:nvSpPr>
        <p:spPr>
          <a:xfrm>
            <a:off x="4140200" y="42211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119" name="Прямоугольник 118"/>
          <p:cNvSpPr/>
          <p:nvPr/>
        </p:nvSpPr>
        <p:spPr>
          <a:xfrm>
            <a:off x="3779838" y="3068638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7751" name="TextBox 119"/>
          <p:cNvSpPr txBox="1">
            <a:spLocks noChangeArrowheads="1"/>
          </p:cNvSpPr>
          <p:nvPr/>
        </p:nvSpPr>
        <p:spPr bwMode="auto">
          <a:xfrm>
            <a:off x="900113" y="188913"/>
            <a:ext cx="3587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Calibri" pitchFamily="34" charset="0"/>
              </a:rPr>
              <a:t>С</a:t>
            </a:r>
          </a:p>
        </p:txBody>
      </p:sp>
      <p:sp>
        <p:nvSpPr>
          <p:cNvPr id="27752" name="TextBox 120"/>
          <p:cNvSpPr txBox="1">
            <a:spLocks noChangeArrowheads="1"/>
          </p:cNvSpPr>
          <p:nvPr/>
        </p:nvSpPr>
        <p:spPr bwMode="auto">
          <a:xfrm>
            <a:off x="900113" y="0"/>
            <a:ext cx="3587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1</a:t>
            </a:r>
          </a:p>
        </p:txBody>
      </p:sp>
      <p:sp>
        <p:nvSpPr>
          <p:cNvPr id="122" name="Прямоугольник 121"/>
          <p:cNvSpPr/>
          <p:nvPr/>
        </p:nvSpPr>
        <p:spPr>
          <a:xfrm>
            <a:off x="1619250" y="105251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И</a:t>
            </a:r>
          </a:p>
        </p:txBody>
      </p:sp>
      <p:sp>
        <p:nvSpPr>
          <p:cNvPr id="27754" name="TextBox 122"/>
          <p:cNvSpPr txBox="1">
            <a:spLocks noChangeArrowheads="1"/>
          </p:cNvSpPr>
          <p:nvPr/>
        </p:nvSpPr>
        <p:spPr bwMode="auto">
          <a:xfrm>
            <a:off x="1692275" y="0"/>
            <a:ext cx="2159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>
                <a:latin typeface="Calibri" pitchFamily="34" charset="0"/>
              </a:rPr>
              <a:t>2</a:t>
            </a:r>
          </a:p>
        </p:txBody>
      </p:sp>
      <p:sp>
        <p:nvSpPr>
          <p:cNvPr id="27755" name="TextBox 123"/>
          <p:cNvSpPr txBox="1">
            <a:spLocks noChangeArrowheads="1"/>
          </p:cNvSpPr>
          <p:nvPr/>
        </p:nvSpPr>
        <p:spPr bwMode="auto">
          <a:xfrm>
            <a:off x="2339975" y="0"/>
            <a:ext cx="287338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>
                <a:latin typeface="Calibri" pitchFamily="34" charset="0"/>
              </a:rPr>
              <a:t>3</a:t>
            </a:r>
          </a:p>
        </p:txBody>
      </p:sp>
      <p:sp>
        <p:nvSpPr>
          <p:cNvPr id="27756" name="TextBox 124"/>
          <p:cNvSpPr txBox="1">
            <a:spLocks noChangeArrowheads="1"/>
          </p:cNvSpPr>
          <p:nvPr/>
        </p:nvSpPr>
        <p:spPr bwMode="auto">
          <a:xfrm>
            <a:off x="3059113" y="0"/>
            <a:ext cx="288925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4</a:t>
            </a:r>
          </a:p>
        </p:txBody>
      </p:sp>
      <p:sp>
        <p:nvSpPr>
          <p:cNvPr id="27757" name="TextBox 125"/>
          <p:cNvSpPr txBox="1">
            <a:spLocks noChangeArrowheads="1"/>
          </p:cNvSpPr>
          <p:nvPr/>
        </p:nvSpPr>
        <p:spPr bwMode="auto">
          <a:xfrm>
            <a:off x="3779838" y="0"/>
            <a:ext cx="2159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5</a:t>
            </a:r>
          </a:p>
        </p:txBody>
      </p:sp>
      <p:sp>
        <p:nvSpPr>
          <p:cNvPr id="27758" name="Прямоугольник 127"/>
          <p:cNvSpPr>
            <a:spLocks noChangeArrowheads="1"/>
          </p:cNvSpPr>
          <p:nvPr/>
        </p:nvSpPr>
        <p:spPr bwMode="auto">
          <a:xfrm>
            <a:off x="4500563" y="0"/>
            <a:ext cx="24923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000" b="1">
                <a:solidFill>
                  <a:srgbClr val="000000"/>
                </a:solidFill>
                <a:latin typeface="Calibri" pitchFamily="34" charset="0"/>
              </a:rPr>
              <a:t>6</a:t>
            </a:r>
          </a:p>
        </p:txBody>
      </p:sp>
      <p:sp>
        <p:nvSpPr>
          <p:cNvPr id="27759" name="TextBox 126"/>
          <p:cNvSpPr txBox="1">
            <a:spLocks noChangeArrowheads="1"/>
          </p:cNvSpPr>
          <p:nvPr/>
        </p:nvSpPr>
        <p:spPr bwMode="auto">
          <a:xfrm>
            <a:off x="539750" y="476250"/>
            <a:ext cx="360363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7</a:t>
            </a:r>
          </a:p>
        </p:txBody>
      </p:sp>
      <p:sp>
        <p:nvSpPr>
          <p:cNvPr id="27760" name="TextBox 128"/>
          <p:cNvSpPr txBox="1">
            <a:spLocks noChangeArrowheads="1"/>
          </p:cNvSpPr>
          <p:nvPr/>
        </p:nvSpPr>
        <p:spPr bwMode="auto">
          <a:xfrm>
            <a:off x="2771775" y="476250"/>
            <a:ext cx="360363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8</a:t>
            </a:r>
          </a:p>
        </p:txBody>
      </p:sp>
      <p:sp>
        <p:nvSpPr>
          <p:cNvPr id="27761" name="TextBox 129"/>
          <p:cNvSpPr txBox="1">
            <a:spLocks noChangeArrowheads="1"/>
          </p:cNvSpPr>
          <p:nvPr/>
        </p:nvSpPr>
        <p:spPr bwMode="auto">
          <a:xfrm rot="10800000" flipH="1" flipV="1">
            <a:off x="1258888" y="1628775"/>
            <a:ext cx="43338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9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2700338" y="1412875"/>
            <a:ext cx="431800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10</a:t>
            </a:r>
          </a:p>
        </p:txBody>
      </p:sp>
      <p:sp>
        <p:nvSpPr>
          <p:cNvPr id="27763" name="TextBox 132"/>
          <p:cNvSpPr txBox="1">
            <a:spLocks noChangeArrowheads="1"/>
          </p:cNvSpPr>
          <p:nvPr/>
        </p:nvSpPr>
        <p:spPr bwMode="auto">
          <a:xfrm>
            <a:off x="1979613" y="1989138"/>
            <a:ext cx="4318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 b="1">
                <a:latin typeface="Calibri" pitchFamily="34" charset="0"/>
              </a:rPr>
              <a:t>11</a:t>
            </a:r>
          </a:p>
        </p:txBody>
      </p:sp>
      <p:sp>
        <p:nvSpPr>
          <p:cNvPr id="27764" name="TextBox 131"/>
          <p:cNvSpPr txBox="1">
            <a:spLocks noChangeArrowheads="1"/>
          </p:cNvSpPr>
          <p:nvPr/>
        </p:nvSpPr>
        <p:spPr bwMode="auto">
          <a:xfrm>
            <a:off x="3419475" y="1989138"/>
            <a:ext cx="4318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 b="1">
                <a:latin typeface="Calibri" pitchFamily="34" charset="0"/>
              </a:rPr>
              <a:t>12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4140200" y="2276475"/>
            <a:ext cx="322263" cy="254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b="1" dirty="0">
                <a:latin typeface="+mn-lt"/>
              </a:rPr>
              <a:t>13</a:t>
            </a:r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5364163" y="962025"/>
            <a:ext cx="3203575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b="1">
                <a:solidFill>
                  <a:srgbClr val="10253F"/>
                </a:solidFill>
                <a:latin typeface="Times New Roman CYR" pitchFamily="18" charset="0"/>
                <a:cs typeface="Times New Roman" pitchFamily="18" charset="0"/>
              </a:rPr>
              <a:t>14. НЕ МОРЕ, НЕ СУША </a:t>
            </a:r>
            <a:r>
              <a:rPr lang="ru-RU" b="1">
                <a:solidFill>
                  <a:srgbClr val="10253F"/>
                </a:solidFill>
                <a:latin typeface="Calibri" pitchFamily="34" charset="0"/>
                <a:cs typeface="Times New Roman" pitchFamily="18" charset="0"/>
              </a:rPr>
              <a:t>—</a:t>
            </a:r>
            <a:r>
              <a:rPr lang="ru-RU" b="1">
                <a:solidFill>
                  <a:srgbClr val="10253F"/>
                </a:solidFill>
                <a:latin typeface="Times New Roman CYR" pitchFamily="18" charset="0"/>
                <a:cs typeface="Times New Roman" pitchFamily="18" charset="0"/>
              </a:rPr>
              <a:t> НА ЛОДКЕ НЕ УПЛЫВЕШЬ И НОГАМИ НЕ ПЕРЕЙДЕШЬ.</a:t>
            </a:r>
            <a:endParaRPr lang="ru-RU" b="1">
              <a:solidFill>
                <a:srgbClr val="10253F"/>
              </a:solidFill>
            </a:endParaRPr>
          </a:p>
          <a:p>
            <a:pPr eaLnBrk="0" hangingPunct="0"/>
            <a:endParaRPr lang="ru-RU"/>
          </a:p>
        </p:txBody>
      </p:sp>
      <p:pic>
        <p:nvPicPr>
          <p:cNvPr id="3174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7900" y="2636838"/>
            <a:ext cx="3997325" cy="280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5" name="TextBox 134"/>
          <p:cNvSpPr txBox="1"/>
          <p:nvPr/>
        </p:nvSpPr>
        <p:spPr>
          <a:xfrm>
            <a:off x="1258888" y="2492375"/>
            <a:ext cx="576262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14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1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900113" y="188913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dirty="0"/>
              <a:t>              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900113" y="476250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900113" y="7651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С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900113" y="1052513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1258888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П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1619250" y="18891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Р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1619250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900113" y="134143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619250" y="134143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3059113" y="42211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1619250" y="7651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Б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1619250" y="191611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1619250" y="16287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2339975" y="18891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З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1979613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Т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2339975" y="7651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2339975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2339975" y="105251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Ц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1979613" y="162877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Р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3348038" y="162877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В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2987675" y="16287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И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2700338" y="16287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П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2339975" y="16287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3708400" y="16287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3708400" y="476250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3708400" y="7651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3708400" y="1052513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3708400" y="134143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3708400" y="188913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П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2987675" y="18891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М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3348038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С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2987675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О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2987675" y="7651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Х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4427538" y="1052513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4427538" y="76517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4427538" y="18891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Г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4427538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4067175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56" name="Прямоугольник 55"/>
          <p:cNvSpPr/>
          <p:nvPr/>
        </p:nvSpPr>
        <p:spPr>
          <a:xfrm>
            <a:off x="4427538" y="13414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2700338" y="1916113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Е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2339975" y="220503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У</a:t>
            </a:r>
          </a:p>
        </p:txBody>
      </p:sp>
      <p:sp>
        <p:nvSpPr>
          <p:cNvPr id="59" name="Прямоугольник 58"/>
          <p:cNvSpPr/>
          <p:nvPr/>
        </p:nvSpPr>
        <p:spPr>
          <a:xfrm>
            <a:off x="2700338" y="2492375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Ь</a:t>
            </a:r>
          </a:p>
        </p:txBody>
      </p:sp>
      <p:sp>
        <p:nvSpPr>
          <p:cNvPr id="60" name="Прямоугольник 59"/>
          <p:cNvSpPr/>
          <p:nvPr/>
        </p:nvSpPr>
        <p:spPr>
          <a:xfrm>
            <a:off x="2700338" y="220503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Н</a:t>
            </a:r>
          </a:p>
        </p:txBody>
      </p:sp>
      <p:sp>
        <p:nvSpPr>
          <p:cNvPr id="61" name="Прямоугольник 60"/>
          <p:cNvSpPr/>
          <p:nvPr/>
        </p:nvSpPr>
        <p:spPr>
          <a:xfrm>
            <a:off x="1979613" y="22050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К</a:t>
            </a:r>
          </a:p>
        </p:txBody>
      </p:sp>
      <p:sp>
        <p:nvSpPr>
          <p:cNvPr id="62" name="Прямоугольник 61"/>
          <p:cNvSpPr/>
          <p:nvPr/>
        </p:nvSpPr>
        <p:spPr>
          <a:xfrm>
            <a:off x="1979613" y="2492375"/>
            <a:ext cx="360362" cy="279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У</a:t>
            </a:r>
          </a:p>
        </p:txBody>
      </p:sp>
      <p:sp>
        <p:nvSpPr>
          <p:cNvPr id="63" name="Прямоугольник 62"/>
          <p:cNvSpPr/>
          <p:nvPr/>
        </p:nvSpPr>
        <p:spPr>
          <a:xfrm>
            <a:off x="1979613" y="2781300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Л</a:t>
            </a:r>
          </a:p>
        </p:txBody>
      </p:sp>
      <p:sp>
        <p:nvSpPr>
          <p:cNvPr id="64" name="Прямоугольник 63"/>
          <p:cNvSpPr/>
          <p:nvPr/>
        </p:nvSpPr>
        <p:spPr>
          <a:xfrm>
            <a:off x="3059113" y="22050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И</a:t>
            </a:r>
          </a:p>
        </p:txBody>
      </p:sp>
      <p:sp>
        <p:nvSpPr>
          <p:cNvPr id="65" name="Прямоугольник 64"/>
          <p:cNvSpPr/>
          <p:nvPr/>
        </p:nvSpPr>
        <p:spPr>
          <a:xfrm>
            <a:off x="1979613" y="33575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К</a:t>
            </a:r>
          </a:p>
        </p:txBody>
      </p:sp>
      <p:sp>
        <p:nvSpPr>
          <p:cNvPr id="66" name="Прямоугольник 65"/>
          <p:cNvSpPr/>
          <p:nvPr/>
        </p:nvSpPr>
        <p:spPr>
          <a:xfrm>
            <a:off x="1979613" y="3068638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И</a:t>
            </a:r>
          </a:p>
        </p:txBody>
      </p:sp>
      <p:sp>
        <p:nvSpPr>
          <p:cNvPr id="67" name="Прямоугольник 66"/>
          <p:cNvSpPr/>
          <p:nvPr/>
        </p:nvSpPr>
        <p:spPr>
          <a:xfrm>
            <a:off x="3779838" y="22050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А</a:t>
            </a:r>
          </a:p>
        </p:txBody>
      </p:sp>
      <p:sp>
        <p:nvSpPr>
          <p:cNvPr id="68" name="Прямоугольник 67"/>
          <p:cNvSpPr/>
          <p:nvPr/>
        </p:nvSpPr>
        <p:spPr>
          <a:xfrm>
            <a:off x="3419475" y="220503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Ц</a:t>
            </a:r>
          </a:p>
        </p:txBody>
      </p:sp>
      <p:sp>
        <p:nvSpPr>
          <p:cNvPr id="69" name="Прямоугольник 68"/>
          <p:cNvSpPr/>
          <p:nvPr/>
        </p:nvSpPr>
        <p:spPr>
          <a:xfrm>
            <a:off x="3419475" y="2492375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70" name="Прямоугольник 69"/>
          <p:cNvSpPr/>
          <p:nvPr/>
        </p:nvSpPr>
        <p:spPr>
          <a:xfrm>
            <a:off x="3419475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71" name="Прямоугольник 70"/>
          <p:cNvSpPr/>
          <p:nvPr/>
        </p:nvSpPr>
        <p:spPr>
          <a:xfrm>
            <a:off x="3419475" y="2781300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П</a:t>
            </a:r>
          </a:p>
        </p:txBody>
      </p:sp>
      <p:sp>
        <p:nvSpPr>
          <p:cNvPr id="72" name="Прямоугольник 71"/>
          <p:cNvSpPr/>
          <p:nvPr/>
        </p:nvSpPr>
        <p:spPr>
          <a:xfrm>
            <a:off x="3419475" y="33575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73" name="Прямоугольник 72"/>
          <p:cNvSpPr/>
          <p:nvPr/>
        </p:nvSpPr>
        <p:spPr>
          <a:xfrm>
            <a:off x="2339975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4" name="Прямоугольник 73"/>
          <p:cNvSpPr/>
          <p:nvPr/>
        </p:nvSpPr>
        <p:spPr>
          <a:xfrm>
            <a:off x="2700338" y="3068638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5" name="Прямоугольник 74"/>
          <p:cNvSpPr/>
          <p:nvPr/>
        </p:nvSpPr>
        <p:spPr>
          <a:xfrm>
            <a:off x="1619250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6" name="Прямоугольник 75"/>
          <p:cNvSpPr/>
          <p:nvPr/>
        </p:nvSpPr>
        <p:spPr>
          <a:xfrm>
            <a:off x="1258888" y="3068638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</a:t>
            </a:r>
          </a:p>
        </p:txBody>
      </p:sp>
      <p:sp>
        <p:nvSpPr>
          <p:cNvPr id="77" name="Прямоугольник 76"/>
          <p:cNvSpPr/>
          <p:nvPr/>
        </p:nvSpPr>
        <p:spPr>
          <a:xfrm>
            <a:off x="1258888" y="2781300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</a:t>
            </a:r>
          </a:p>
        </p:txBody>
      </p:sp>
      <p:sp>
        <p:nvSpPr>
          <p:cNvPr id="78" name="Прямоугольник 77"/>
          <p:cNvSpPr/>
          <p:nvPr/>
        </p:nvSpPr>
        <p:spPr>
          <a:xfrm>
            <a:off x="1258888" y="33575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Л</a:t>
            </a:r>
          </a:p>
        </p:txBody>
      </p:sp>
      <p:sp>
        <p:nvSpPr>
          <p:cNvPr id="79" name="Прямоугольник 78"/>
          <p:cNvSpPr/>
          <p:nvPr/>
        </p:nvSpPr>
        <p:spPr>
          <a:xfrm>
            <a:off x="1258888" y="364490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</a:t>
            </a:r>
          </a:p>
        </p:txBody>
      </p:sp>
      <p:sp>
        <p:nvSpPr>
          <p:cNvPr id="80" name="Прямоугольник 79"/>
          <p:cNvSpPr/>
          <p:nvPr/>
        </p:nvSpPr>
        <p:spPr>
          <a:xfrm>
            <a:off x="1258888" y="39338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Т</a:t>
            </a:r>
          </a:p>
        </p:txBody>
      </p:sp>
      <p:sp>
        <p:nvSpPr>
          <p:cNvPr id="81" name="Прямоугольник 80"/>
          <p:cNvSpPr/>
          <p:nvPr/>
        </p:nvSpPr>
        <p:spPr>
          <a:xfrm>
            <a:off x="1258888" y="42211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</a:t>
            </a:r>
          </a:p>
        </p:txBody>
      </p:sp>
      <p:sp>
        <p:nvSpPr>
          <p:cNvPr id="82" name="Прямоугольник 81"/>
          <p:cNvSpPr/>
          <p:nvPr/>
        </p:nvSpPr>
        <p:spPr>
          <a:xfrm>
            <a:off x="1619250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1979613" y="39338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2339975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2700338" y="393382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3059113" y="39338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7" name="Прямоугольник 86"/>
          <p:cNvSpPr/>
          <p:nvPr/>
        </p:nvSpPr>
        <p:spPr>
          <a:xfrm>
            <a:off x="3419475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8" name="Прямоугольник 87"/>
          <p:cNvSpPr/>
          <p:nvPr/>
        </p:nvSpPr>
        <p:spPr>
          <a:xfrm>
            <a:off x="2339975" y="36449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9" name="Прямоугольник 88"/>
          <p:cNvSpPr/>
          <p:nvPr/>
        </p:nvSpPr>
        <p:spPr>
          <a:xfrm>
            <a:off x="2339975" y="42211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2339975" y="45085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1" name="Прямоугольник 90"/>
          <p:cNvSpPr/>
          <p:nvPr/>
        </p:nvSpPr>
        <p:spPr>
          <a:xfrm>
            <a:off x="2339975" y="47974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2" name="Прямоугольник 91"/>
          <p:cNvSpPr/>
          <p:nvPr/>
        </p:nvSpPr>
        <p:spPr>
          <a:xfrm>
            <a:off x="2339975" y="508476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3" name="Прямоугольник 92"/>
          <p:cNvSpPr/>
          <p:nvPr/>
        </p:nvSpPr>
        <p:spPr>
          <a:xfrm>
            <a:off x="2339975" y="537368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4" name="Прямоугольник 93"/>
          <p:cNvSpPr/>
          <p:nvPr/>
        </p:nvSpPr>
        <p:spPr>
          <a:xfrm>
            <a:off x="2339975" y="5661025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5" name="Прямоугольник 94"/>
          <p:cNvSpPr/>
          <p:nvPr/>
        </p:nvSpPr>
        <p:spPr>
          <a:xfrm>
            <a:off x="2339975" y="5949950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6" name="Прямоугольник 95"/>
          <p:cNvSpPr/>
          <p:nvPr/>
        </p:nvSpPr>
        <p:spPr>
          <a:xfrm>
            <a:off x="1258888" y="47974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7" name="Прямоугольник 96"/>
          <p:cNvSpPr/>
          <p:nvPr/>
        </p:nvSpPr>
        <p:spPr>
          <a:xfrm>
            <a:off x="1979613" y="47974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8" name="Прямоугольник 97"/>
          <p:cNvSpPr/>
          <p:nvPr/>
        </p:nvSpPr>
        <p:spPr>
          <a:xfrm>
            <a:off x="1619250" y="47974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9" name="Прямоугольник 98"/>
          <p:cNvSpPr/>
          <p:nvPr/>
        </p:nvSpPr>
        <p:spPr>
          <a:xfrm>
            <a:off x="1258888" y="537368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0" name="Прямоугольник 99"/>
          <p:cNvSpPr/>
          <p:nvPr/>
        </p:nvSpPr>
        <p:spPr>
          <a:xfrm>
            <a:off x="1619250" y="537368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1" name="Прямоугольник 100"/>
          <p:cNvSpPr/>
          <p:nvPr/>
        </p:nvSpPr>
        <p:spPr>
          <a:xfrm>
            <a:off x="1979613" y="537368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2" name="Прямоугольник 101"/>
          <p:cNvSpPr/>
          <p:nvPr/>
        </p:nvSpPr>
        <p:spPr>
          <a:xfrm>
            <a:off x="3059113" y="537368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3" name="Прямоугольник 102"/>
          <p:cNvSpPr/>
          <p:nvPr/>
        </p:nvSpPr>
        <p:spPr>
          <a:xfrm>
            <a:off x="3419475" y="537368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4" name="Прямоугольник 103"/>
          <p:cNvSpPr/>
          <p:nvPr/>
        </p:nvSpPr>
        <p:spPr>
          <a:xfrm>
            <a:off x="2700338" y="537368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5" name="Прямоугольник 104"/>
          <p:cNvSpPr/>
          <p:nvPr/>
        </p:nvSpPr>
        <p:spPr>
          <a:xfrm>
            <a:off x="3059113" y="5661025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3419475" y="45085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3059113" y="5084763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3059113" y="47974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3059113" y="450850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0" name="Прямоугольник 109"/>
          <p:cNvSpPr/>
          <p:nvPr/>
        </p:nvSpPr>
        <p:spPr>
          <a:xfrm>
            <a:off x="3779838" y="450850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1" name="Прямоугольник 110"/>
          <p:cNvSpPr/>
          <p:nvPr/>
        </p:nvSpPr>
        <p:spPr>
          <a:xfrm>
            <a:off x="4140200" y="45085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112" name="Прямоугольник 111"/>
          <p:cNvSpPr/>
          <p:nvPr/>
        </p:nvSpPr>
        <p:spPr>
          <a:xfrm>
            <a:off x="4140200" y="2492375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М</a:t>
            </a:r>
          </a:p>
        </p:txBody>
      </p:sp>
      <p:sp>
        <p:nvSpPr>
          <p:cNvPr id="113" name="Прямоугольник 112"/>
          <p:cNvSpPr/>
          <p:nvPr/>
        </p:nvSpPr>
        <p:spPr>
          <a:xfrm>
            <a:off x="4140200" y="2781300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114" name="Прямоугольник 113"/>
          <p:cNvSpPr/>
          <p:nvPr/>
        </p:nvSpPr>
        <p:spPr>
          <a:xfrm>
            <a:off x="4140200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С</a:t>
            </a:r>
          </a:p>
        </p:txBody>
      </p:sp>
      <p:sp>
        <p:nvSpPr>
          <p:cNvPr id="115" name="Прямоугольник 114"/>
          <p:cNvSpPr/>
          <p:nvPr/>
        </p:nvSpPr>
        <p:spPr>
          <a:xfrm>
            <a:off x="4140200" y="33575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116" name="Прямоугольник 115"/>
          <p:cNvSpPr/>
          <p:nvPr/>
        </p:nvSpPr>
        <p:spPr>
          <a:xfrm>
            <a:off x="4140200" y="36449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Ё</a:t>
            </a:r>
          </a:p>
        </p:txBody>
      </p:sp>
      <p:sp>
        <p:nvSpPr>
          <p:cNvPr id="117" name="Прямоугольник 116"/>
          <p:cNvSpPr/>
          <p:nvPr/>
        </p:nvSpPr>
        <p:spPr>
          <a:xfrm>
            <a:off x="4140200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118" name="Прямоугольник 117"/>
          <p:cNvSpPr/>
          <p:nvPr/>
        </p:nvSpPr>
        <p:spPr>
          <a:xfrm>
            <a:off x="4140200" y="42211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119" name="Прямоугольник 118"/>
          <p:cNvSpPr/>
          <p:nvPr/>
        </p:nvSpPr>
        <p:spPr>
          <a:xfrm>
            <a:off x="3779838" y="3068638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8775" name="TextBox 119"/>
          <p:cNvSpPr txBox="1">
            <a:spLocks noChangeArrowheads="1"/>
          </p:cNvSpPr>
          <p:nvPr/>
        </p:nvSpPr>
        <p:spPr bwMode="auto">
          <a:xfrm>
            <a:off x="900113" y="188913"/>
            <a:ext cx="3587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Calibri" pitchFamily="34" charset="0"/>
              </a:rPr>
              <a:t>С</a:t>
            </a:r>
          </a:p>
        </p:txBody>
      </p:sp>
      <p:sp>
        <p:nvSpPr>
          <p:cNvPr id="28776" name="TextBox 120"/>
          <p:cNvSpPr txBox="1">
            <a:spLocks noChangeArrowheads="1"/>
          </p:cNvSpPr>
          <p:nvPr/>
        </p:nvSpPr>
        <p:spPr bwMode="auto">
          <a:xfrm>
            <a:off x="900113" y="0"/>
            <a:ext cx="3587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1</a:t>
            </a:r>
          </a:p>
        </p:txBody>
      </p:sp>
      <p:sp>
        <p:nvSpPr>
          <p:cNvPr id="122" name="Прямоугольник 121"/>
          <p:cNvSpPr/>
          <p:nvPr/>
        </p:nvSpPr>
        <p:spPr>
          <a:xfrm>
            <a:off x="1619250" y="105251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И</a:t>
            </a:r>
          </a:p>
        </p:txBody>
      </p:sp>
      <p:sp>
        <p:nvSpPr>
          <p:cNvPr id="28778" name="TextBox 122"/>
          <p:cNvSpPr txBox="1">
            <a:spLocks noChangeArrowheads="1"/>
          </p:cNvSpPr>
          <p:nvPr/>
        </p:nvSpPr>
        <p:spPr bwMode="auto">
          <a:xfrm>
            <a:off x="1692275" y="0"/>
            <a:ext cx="2159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>
                <a:latin typeface="Calibri" pitchFamily="34" charset="0"/>
              </a:rPr>
              <a:t>2</a:t>
            </a:r>
          </a:p>
        </p:txBody>
      </p:sp>
      <p:sp>
        <p:nvSpPr>
          <p:cNvPr id="28779" name="TextBox 123"/>
          <p:cNvSpPr txBox="1">
            <a:spLocks noChangeArrowheads="1"/>
          </p:cNvSpPr>
          <p:nvPr/>
        </p:nvSpPr>
        <p:spPr bwMode="auto">
          <a:xfrm>
            <a:off x="2339975" y="0"/>
            <a:ext cx="287338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>
                <a:latin typeface="Calibri" pitchFamily="34" charset="0"/>
              </a:rPr>
              <a:t>3</a:t>
            </a:r>
          </a:p>
        </p:txBody>
      </p:sp>
      <p:sp>
        <p:nvSpPr>
          <p:cNvPr id="28780" name="TextBox 124"/>
          <p:cNvSpPr txBox="1">
            <a:spLocks noChangeArrowheads="1"/>
          </p:cNvSpPr>
          <p:nvPr/>
        </p:nvSpPr>
        <p:spPr bwMode="auto">
          <a:xfrm>
            <a:off x="3059113" y="0"/>
            <a:ext cx="288925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4</a:t>
            </a:r>
          </a:p>
        </p:txBody>
      </p:sp>
      <p:sp>
        <p:nvSpPr>
          <p:cNvPr id="28781" name="TextBox 125"/>
          <p:cNvSpPr txBox="1">
            <a:spLocks noChangeArrowheads="1"/>
          </p:cNvSpPr>
          <p:nvPr/>
        </p:nvSpPr>
        <p:spPr bwMode="auto">
          <a:xfrm>
            <a:off x="3779838" y="0"/>
            <a:ext cx="2159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5</a:t>
            </a:r>
          </a:p>
        </p:txBody>
      </p:sp>
      <p:sp>
        <p:nvSpPr>
          <p:cNvPr id="28782" name="Прямоугольник 127"/>
          <p:cNvSpPr>
            <a:spLocks noChangeArrowheads="1"/>
          </p:cNvSpPr>
          <p:nvPr/>
        </p:nvSpPr>
        <p:spPr bwMode="auto">
          <a:xfrm>
            <a:off x="4500563" y="0"/>
            <a:ext cx="24923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000" b="1">
                <a:solidFill>
                  <a:srgbClr val="000000"/>
                </a:solidFill>
                <a:latin typeface="Calibri" pitchFamily="34" charset="0"/>
              </a:rPr>
              <a:t>6</a:t>
            </a:r>
          </a:p>
        </p:txBody>
      </p:sp>
      <p:sp>
        <p:nvSpPr>
          <p:cNvPr id="28783" name="TextBox 126"/>
          <p:cNvSpPr txBox="1">
            <a:spLocks noChangeArrowheads="1"/>
          </p:cNvSpPr>
          <p:nvPr/>
        </p:nvSpPr>
        <p:spPr bwMode="auto">
          <a:xfrm>
            <a:off x="539750" y="476250"/>
            <a:ext cx="360363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7</a:t>
            </a:r>
          </a:p>
        </p:txBody>
      </p:sp>
      <p:sp>
        <p:nvSpPr>
          <p:cNvPr id="28784" name="TextBox 128"/>
          <p:cNvSpPr txBox="1">
            <a:spLocks noChangeArrowheads="1"/>
          </p:cNvSpPr>
          <p:nvPr/>
        </p:nvSpPr>
        <p:spPr bwMode="auto">
          <a:xfrm>
            <a:off x="2771775" y="476250"/>
            <a:ext cx="360363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8</a:t>
            </a:r>
          </a:p>
        </p:txBody>
      </p:sp>
      <p:sp>
        <p:nvSpPr>
          <p:cNvPr id="28785" name="TextBox 129"/>
          <p:cNvSpPr txBox="1">
            <a:spLocks noChangeArrowheads="1"/>
          </p:cNvSpPr>
          <p:nvPr/>
        </p:nvSpPr>
        <p:spPr bwMode="auto">
          <a:xfrm rot="10800000" flipH="1" flipV="1">
            <a:off x="1258888" y="1628775"/>
            <a:ext cx="43338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9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2700338" y="1412875"/>
            <a:ext cx="431800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10</a:t>
            </a:r>
          </a:p>
        </p:txBody>
      </p:sp>
      <p:sp>
        <p:nvSpPr>
          <p:cNvPr id="28787" name="TextBox 132"/>
          <p:cNvSpPr txBox="1">
            <a:spLocks noChangeArrowheads="1"/>
          </p:cNvSpPr>
          <p:nvPr/>
        </p:nvSpPr>
        <p:spPr bwMode="auto">
          <a:xfrm>
            <a:off x="1979613" y="1989138"/>
            <a:ext cx="4318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 b="1">
                <a:latin typeface="Calibri" pitchFamily="34" charset="0"/>
              </a:rPr>
              <a:t>11</a:t>
            </a:r>
          </a:p>
        </p:txBody>
      </p:sp>
      <p:sp>
        <p:nvSpPr>
          <p:cNvPr id="28788" name="TextBox 131"/>
          <p:cNvSpPr txBox="1">
            <a:spLocks noChangeArrowheads="1"/>
          </p:cNvSpPr>
          <p:nvPr/>
        </p:nvSpPr>
        <p:spPr bwMode="auto">
          <a:xfrm>
            <a:off x="3419475" y="1989138"/>
            <a:ext cx="4318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 b="1">
                <a:latin typeface="Calibri" pitchFamily="34" charset="0"/>
              </a:rPr>
              <a:t>12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4140200" y="2276475"/>
            <a:ext cx="322263" cy="254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b="1" dirty="0">
                <a:latin typeface="+mn-lt"/>
              </a:rPr>
              <a:t>13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1258888" y="2492375"/>
            <a:ext cx="576262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14</a:t>
            </a:r>
          </a:p>
        </p:txBody>
      </p:sp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5148263" y="620713"/>
            <a:ext cx="3563937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b="1">
                <a:solidFill>
                  <a:srgbClr val="10253F"/>
                </a:solidFill>
                <a:latin typeface="Times New Roman CYR" pitchFamily="18" charset="0"/>
                <a:cs typeface="Times New Roman" pitchFamily="18" charset="0"/>
              </a:rPr>
              <a:t>15. НИКТО НЕ ПУГАЕТ, А ОНА ДРОЖИТ.</a:t>
            </a:r>
            <a:endParaRPr lang="ru-RU" b="1">
              <a:solidFill>
                <a:srgbClr val="10253F"/>
              </a:solidFill>
            </a:endParaRPr>
          </a:p>
          <a:p>
            <a:pPr eaLnBrk="0" hangingPunct="0"/>
            <a:endParaRPr lang="ru-RU"/>
          </a:p>
        </p:txBody>
      </p:sp>
      <p:pic>
        <p:nvPicPr>
          <p:cNvPr id="3276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7900" y="2133600"/>
            <a:ext cx="3887788" cy="295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6" name="TextBox 135"/>
          <p:cNvSpPr txBox="1"/>
          <p:nvPr/>
        </p:nvSpPr>
        <p:spPr>
          <a:xfrm>
            <a:off x="827088" y="3068638"/>
            <a:ext cx="504825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b="1" dirty="0">
                <a:latin typeface="+mn-lt"/>
              </a:rPr>
              <a:t>15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2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900113" y="188913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dirty="0"/>
              <a:t>              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900113" y="476250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900113" y="7651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С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900113" y="1052513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1258888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П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1619250" y="18891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Р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1619250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900113" y="134143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619250" y="134143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3059113" y="42211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1619250" y="7651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Б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1619250" y="191611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1619250" y="16287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2339975" y="18891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З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1979613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Т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2339975" y="7651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2339975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2339975" y="105251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Ц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1979613" y="162877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Р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3348038" y="162877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В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2987675" y="16287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И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2700338" y="16287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П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2339975" y="16287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3708400" y="16287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3708400" y="476250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3708400" y="7651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3708400" y="1052513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3708400" y="134143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3708400" y="188913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П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2987675" y="18891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М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3348038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С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2987675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О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2987675" y="7651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Х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4427538" y="1052513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4427538" y="76517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4427538" y="18891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Г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4427538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4067175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56" name="Прямоугольник 55"/>
          <p:cNvSpPr/>
          <p:nvPr/>
        </p:nvSpPr>
        <p:spPr>
          <a:xfrm>
            <a:off x="4427538" y="13414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2700338" y="1916113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Е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2339975" y="220503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У</a:t>
            </a:r>
          </a:p>
        </p:txBody>
      </p:sp>
      <p:sp>
        <p:nvSpPr>
          <p:cNvPr id="59" name="Прямоугольник 58"/>
          <p:cNvSpPr/>
          <p:nvPr/>
        </p:nvSpPr>
        <p:spPr>
          <a:xfrm>
            <a:off x="2700338" y="2492375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Ь</a:t>
            </a:r>
          </a:p>
        </p:txBody>
      </p:sp>
      <p:sp>
        <p:nvSpPr>
          <p:cNvPr id="60" name="Прямоугольник 59"/>
          <p:cNvSpPr/>
          <p:nvPr/>
        </p:nvSpPr>
        <p:spPr>
          <a:xfrm>
            <a:off x="2700338" y="220503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Н</a:t>
            </a:r>
          </a:p>
        </p:txBody>
      </p:sp>
      <p:sp>
        <p:nvSpPr>
          <p:cNvPr id="61" name="Прямоугольник 60"/>
          <p:cNvSpPr/>
          <p:nvPr/>
        </p:nvSpPr>
        <p:spPr>
          <a:xfrm>
            <a:off x="1979613" y="22050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К</a:t>
            </a:r>
          </a:p>
        </p:txBody>
      </p:sp>
      <p:sp>
        <p:nvSpPr>
          <p:cNvPr id="62" name="Прямоугольник 61"/>
          <p:cNvSpPr/>
          <p:nvPr/>
        </p:nvSpPr>
        <p:spPr>
          <a:xfrm>
            <a:off x="1979613" y="2492375"/>
            <a:ext cx="360362" cy="279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У</a:t>
            </a:r>
          </a:p>
        </p:txBody>
      </p:sp>
      <p:sp>
        <p:nvSpPr>
          <p:cNvPr id="63" name="Прямоугольник 62"/>
          <p:cNvSpPr/>
          <p:nvPr/>
        </p:nvSpPr>
        <p:spPr>
          <a:xfrm>
            <a:off x="1979613" y="2781300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Л</a:t>
            </a:r>
          </a:p>
        </p:txBody>
      </p:sp>
      <p:sp>
        <p:nvSpPr>
          <p:cNvPr id="64" name="Прямоугольник 63"/>
          <p:cNvSpPr/>
          <p:nvPr/>
        </p:nvSpPr>
        <p:spPr>
          <a:xfrm>
            <a:off x="3059113" y="22050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И</a:t>
            </a:r>
          </a:p>
        </p:txBody>
      </p:sp>
      <p:sp>
        <p:nvSpPr>
          <p:cNvPr id="65" name="Прямоугольник 64"/>
          <p:cNvSpPr/>
          <p:nvPr/>
        </p:nvSpPr>
        <p:spPr>
          <a:xfrm>
            <a:off x="1979613" y="33575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К</a:t>
            </a:r>
          </a:p>
        </p:txBody>
      </p:sp>
      <p:sp>
        <p:nvSpPr>
          <p:cNvPr id="66" name="Прямоугольник 65"/>
          <p:cNvSpPr/>
          <p:nvPr/>
        </p:nvSpPr>
        <p:spPr>
          <a:xfrm>
            <a:off x="1979613" y="3068638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И</a:t>
            </a:r>
          </a:p>
        </p:txBody>
      </p:sp>
      <p:sp>
        <p:nvSpPr>
          <p:cNvPr id="67" name="Прямоугольник 66"/>
          <p:cNvSpPr/>
          <p:nvPr/>
        </p:nvSpPr>
        <p:spPr>
          <a:xfrm>
            <a:off x="3779838" y="22050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А</a:t>
            </a:r>
          </a:p>
        </p:txBody>
      </p:sp>
      <p:sp>
        <p:nvSpPr>
          <p:cNvPr id="68" name="Прямоугольник 67"/>
          <p:cNvSpPr/>
          <p:nvPr/>
        </p:nvSpPr>
        <p:spPr>
          <a:xfrm>
            <a:off x="3419475" y="220503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Ц</a:t>
            </a:r>
          </a:p>
        </p:txBody>
      </p:sp>
      <p:sp>
        <p:nvSpPr>
          <p:cNvPr id="69" name="Прямоугольник 68"/>
          <p:cNvSpPr/>
          <p:nvPr/>
        </p:nvSpPr>
        <p:spPr>
          <a:xfrm>
            <a:off x="3419475" y="2492375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70" name="Прямоугольник 69"/>
          <p:cNvSpPr/>
          <p:nvPr/>
        </p:nvSpPr>
        <p:spPr>
          <a:xfrm>
            <a:off x="3419475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71" name="Прямоугольник 70"/>
          <p:cNvSpPr/>
          <p:nvPr/>
        </p:nvSpPr>
        <p:spPr>
          <a:xfrm>
            <a:off x="3419475" y="2781300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П</a:t>
            </a:r>
          </a:p>
        </p:txBody>
      </p:sp>
      <p:sp>
        <p:nvSpPr>
          <p:cNvPr id="72" name="Прямоугольник 71"/>
          <p:cNvSpPr/>
          <p:nvPr/>
        </p:nvSpPr>
        <p:spPr>
          <a:xfrm>
            <a:off x="3419475" y="33575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73" name="Прямоугольник 72"/>
          <p:cNvSpPr/>
          <p:nvPr/>
        </p:nvSpPr>
        <p:spPr>
          <a:xfrm>
            <a:off x="2339975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74" name="Прямоугольник 73"/>
          <p:cNvSpPr/>
          <p:nvPr/>
        </p:nvSpPr>
        <p:spPr>
          <a:xfrm>
            <a:off x="2700338" y="3068638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75" name="Прямоугольник 74"/>
          <p:cNvSpPr/>
          <p:nvPr/>
        </p:nvSpPr>
        <p:spPr>
          <a:xfrm>
            <a:off x="1619250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С</a:t>
            </a:r>
          </a:p>
        </p:txBody>
      </p:sp>
      <p:sp>
        <p:nvSpPr>
          <p:cNvPr id="76" name="Прямоугольник 75"/>
          <p:cNvSpPr/>
          <p:nvPr/>
        </p:nvSpPr>
        <p:spPr>
          <a:xfrm>
            <a:off x="1258888" y="3068638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</a:t>
            </a:r>
          </a:p>
        </p:txBody>
      </p:sp>
      <p:sp>
        <p:nvSpPr>
          <p:cNvPr id="77" name="Прямоугольник 76"/>
          <p:cNvSpPr/>
          <p:nvPr/>
        </p:nvSpPr>
        <p:spPr>
          <a:xfrm>
            <a:off x="1258888" y="2781300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</a:t>
            </a:r>
          </a:p>
        </p:txBody>
      </p:sp>
      <p:sp>
        <p:nvSpPr>
          <p:cNvPr id="78" name="Прямоугольник 77"/>
          <p:cNvSpPr/>
          <p:nvPr/>
        </p:nvSpPr>
        <p:spPr>
          <a:xfrm>
            <a:off x="1258888" y="33575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Л</a:t>
            </a:r>
          </a:p>
        </p:txBody>
      </p:sp>
      <p:sp>
        <p:nvSpPr>
          <p:cNvPr id="79" name="Прямоугольник 78"/>
          <p:cNvSpPr/>
          <p:nvPr/>
        </p:nvSpPr>
        <p:spPr>
          <a:xfrm>
            <a:off x="1258888" y="364490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</a:t>
            </a:r>
          </a:p>
        </p:txBody>
      </p:sp>
      <p:sp>
        <p:nvSpPr>
          <p:cNvPr id="80" name="Прямоугольник 79"/>
          <p:cNvSpPr/>
          <p:nvPr/>
        </p:nvSpPr>
        <p:spPr>
          <a:xfrm>
            <a:off x="1258888" y="39338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Т</a:t>
            </a:r>
          </a:p>
        </p:txBody>
      </p:sp>
      <p:sp>
        <p:nvSpPr>
          <p:cNvPr id="81" name="Прямоугольник 80"/>
          <p:cNvSpPr/>
          <p:nvPr/>
        </p:nvSpPr>
        <p:spPr>
          <a:xfrm>
            <a:off x="1258888" y="42211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</a:t>
            </a:r>
          </a:p>
        </p:txBody>
      </p:sp>
      <p:sp>
        <p:nvSpPr>
          <p:cNvPr id="82" name="Прямоугольник 81"/>
          <p:cNvSpPr/>
          <p:nvPr/>
        </p:nvSpPr>
        <p:spPr>
          <a:xfrm>
            <a:off x="1619250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1979613" y="39338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2339975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2700338" y="393382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3059113" y="39338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7" name="Прямоугольник 86"/>
          <p:cNvSpPr/>
          <p:nvPr/>
        </p:nvSpPr>
        <p:spPr>
          <a:xfrm>
            <a:off x="3419475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8" name="Прямоугольник 87"/>
          <p:cNvSpPr/>
          <p:nvPr/>
        </p:nvSpPr>
        <p:spPr>
          <a:xfrm>
            <a:off x="2339975" y="36449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9" name="Прямоугольник 88"/>
          <p:cNvSpPr/>
          <p:nvPr/>
        </p:nvSpPr>
        <p:spPr>
          <a:xfrm>
            <a:off x="2339975" y="42211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2339975" y="45085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1" name="Прямоугольник 90"/>
          <p:cNvSpPr/>
          <p:nvPr/>
        </p:nvSpPr>
        <p:spPr>
          <a:xfrm>
            <a:off x="2339975" y="47974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2" name="Прямоугольник 91"/>
          <p:cNvSpPr/>
          <p:nvPr/>
        </p:nvSpPr>
        <p:spPr>
          <a:xfrm>
            <a:off x="2339975" y="508476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3" name="Прямоугольник 92"/>
          <p:cNvSpPr/>
          <p:nvPr/>
        </p:nvSpPr>
        <p:spPr>
          <a:xfrm>
            <a:off x="2339975" y="537368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4" name="Прямоугольник 93"/>
          <p:cNvSpPr/>
          <p:nvPr/>
        </p:nvSpPr>
        <p:spPr>
          <a:xfrm>
            <a:off x="2339975" y="5661025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5" name="Прямоугольник 94"/>
          <p:cNvSpPr/>
          <p:nvPr/>
        </p:nvSpPr>
        <p:spPr>
          <a:xfrm>
            <a:off x="2339975" y="5949950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6" name="Прямоугольник 95"/>
          <p:cNvSpPr/>
          <p:nvPr/>
        </p:nvSpPr>
        <p:spPr>
          <a:xfrm>
            <a:off x="1258888" y="47974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7" name="Прямоугольник 96"/>
          <p:cNvSpPr/>
          <p:nvPr/>
        </p:nvSpPr>
        <p:spPr>
          <a:xfrm>
            <a:off x="1979613" y="47974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8" name="Прямоугольник 97"/>
          <p:cNvSpPr/>
          <p:nvPr/>
        </p:nvSpPr>
        <p:spPr>
          <a:xfrm>
            <a:off x="1619250" y="47974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9" name="Прямоугольник 98"/>
          <p:cNvSpPr/>
          <p:nvPr/>
        </p:nvSpPr>
        <p:spPr>
          <a:xfrm>
            <a:off x="1258888" y="537368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0" name="Прямоугольник 99"/>
          <p:cNvSpPr/>
          <p:nvPr/>
        </p:nvSpPr>
        <p:spPr>
          <a:xfrm>
            <a:off x="1619250" y="537368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1" name="Прямоугольник 100"/>
          <p:cNvSpPr/>
          <p:nvPr/>
        </p:nvSpPr>
        <p:spPr>
          <a:xfrm>
            <a:off x="1979613" y="537368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2" name="Прямоугольник 101"/>
          <p:cNvSpPr/>
          <p:nvPr/>
        </p:nvSpPr>
        <p:spPr>
          <a:xfrm>
            <a:off x="3059113" y="537368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3" name="Прямоугольник 102"/>
          <p:cNvSpPr/>
          <p:nvPr/>
        </p:nvSpPr>
        <p:spPr>
          <a:xfrm>
            <a:off x="3419475" y="537368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4" name="Прямоугольник 103"/>
          <p:cNvSpPr/>
          <p:nvPr/>
        </p:nvSpPr>
        <p:spPr>
          <a:xfrm>
            <a:off x="2700338" y="537368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5" name="Прямоугольник 104"/>
          <p:cNvSpPr/>
          <p:nvPr/>
        </p:nvSpPr>
        <p:spPr>
          <a:xfrm>
            <a:off x="3059113" y="5661025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3419475" y="45085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3059113" y="5084763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3059113" y="47974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3059113" y="450850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0" name="Прямоугольник 109"/>
          <p:cNvSpPr/>
          <p:nvPr/>
        </p:nvSpPr>
        <p:spPr>
          <a:xfrm>
            <a:off x="3779838" y="450850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1" name="Прямоугольник 110"/>
          <p:cNvSpPr/>
          <p:nvPr/>
        </p:nvSpPr>
        <p:spPr>
          <a:xfrm>
            <a:off x="4140200" y="45085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112" name="Прямоугольник 111"/>
          <p:cNvSpPr/>
          <p:nvPr/>
        </p:nvSpPr>
        <p:spPr>
          <a:xfrm>
            <a:off x="4140200" y="2492375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М</a:t>
            </a:r>
          </a:p>
        </p:txBody>
      </p:sp>
      <p:sp>
        <p:nvSpPr>
          <p:cNvPr id="113" name="Прямоугольник 112"/>
          <p:cNvSpPr/>
          <p:nvPr/>
        </p:nvSpPr>
        <p:spPr>
          <a:xfrm>
            <a:off x="4140200" y="2781300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114" name="Прямоугольник 113"/>
          <p:cNvSpPr/>
          <p:nvPr/>
        </p:nvSpPr>
        <p:spPr>
          <a:xfrm>
            <a:off x="4140200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С</a:t>
            </a:r>
          </a:p>
        </p:txBody>
      </p:sp>
      <p:sp>
        <p:nvSpPr>
          <p:cNvPr id="115" name="Прямоугольник 114"/>
          <p:cNvSpPr/>
          <p:nvPr/>
        </p:nvSpPr>
        <p:spPr>
          <a:xfrm>
            <a:off x="4140200" y="33575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116" name="Прямоугольник 115"/>
          <p:cNvSpPr/>
          <p:nvPr/>
        </p:nvSpPr>
        <p:spPr>
          <a:xfrm>
            <a:off x="4140200" y="36449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Ё</a:t>
            </a:r>
          </a:p>
        </p:txBody>
      </p:sp>
      <p:sp>
        <p:nvSpPr>
          <p:cNvPr id="117" name="Прямоугольник 116"/>
          <p:cNvSpPr/>
          <p:nvPr/>
        </p:nvSpPr>
        <p:spPr>
          <a:xfrm>
            <a:off x="4140200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118" name="Прямоугольник 117"/>
          <p:cNvSpPr/>
          <p:nvPr/>
        </p:nvSpPr>
        <p:spPr>
          <a:xfrm>
            <a:off x="4140200" y="42211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119" name="Прямоугольник 118"/>
          <p:cNvSpPr/>
          <p:nvPr/>
        </p:nvSpPr>
        <p:spPr>
          <a:xfrm>
            <a:off x="3779838" y="3068638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9799" name="TextBox 119"/>
          <p:cNvSpPr txBox="1">
            <a:spLocks noChangeArrowheads="1"/>
          </p:cNvSpPr>
          <p:nvPr/>
        </p:nvSpPr>
        <p:spPr bwMode="auto">
          <a:xfrm>
            <a:off x="900113" y="188913"/>
            <a:ext cx="3587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Calibri" pitchFamily="34" charset="0"/>
              </a:rPr>
              <a:t>С</a:t>
            </a:r>
          </a:p>
        </p:txBody>
      </p:sp>
      <p:sp>
        <p:nvSpPr>
          <p:cNvPr id="29800" name="TextBox 120"/>
          <p:cNvSpPr txBox="1">
            <a:spLocks noChangeArrowheads="1"/>
          </p:cNvSpPr>
          <p:nvPr/>
        </p:nvSpPr>
        <p:spPr bwMode="auto">
          <a:xfrm>
            <a:off x="900113" y="0"/>
            <a:ext cx="3587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1</a:t>
            </a:r>
          </a:p>
        </p:txBody>
      </p:sp>
      <p:sp>
        <p:nvSpPr>
          <p:cNvPr id="122" name="Прямоугольник 121"/>
          <p:cNvSpPr/>
          <p:nvPr/>
        </p:nvSpPr>
        <p:spPr>
          <a:xfrm>
            <a:off x="1619250" y="105251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И</a:t>
            </a:r>
          </a:p>
        </p:txBody>
      </p:sp>
      <p:sp>
        <p:nvSpPr>
          <p:cNvPr id="29802" name="TextBox 122"/>
          <p:cNvSpPr txBox="1">
            <a:spLocks noChangeArrowheads="1"/>
          </p:cNvSpPr>
          <p:nvPr/>
        </p:nvSpPr>
        <p:spPr bwMode="auto">
          <a:xfrm>
            <a:off x="1692275" y="0"/>
            <a:ext cx="2159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>
                <a:latin typeface="Calibri" pitchFamily="34" charset="0"/>
              </a:rPr>
              <a:t>2</a:t>
            </a:r>
          </a:p>
        </p:txBody>
      </p:sp>
      <p:sp>
        <p:nvSpPr>
          <p:cNvPr id="29803" name="TextBox 123"/>
          <p:cNvSpPr txBox="1">
            <a:spLocks noChangeArrowheads="1"/>
          </p:cNvSpPr>
          <p:nvPr/>
        </p:nvSpPr>
        <p:spPr bwMode="auto">
          <a:xfrm>
            <a:off x="2339975" y="0"/>
            <a:ext cx="287338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>
                <a:latin typeface="Calibri" pitchFamily="34" charset="0"/>
              </a:rPr>
              <a:t>3</a:t>
            </a:r>
          </a:p>
        </p:txBody>
      </p:sp>
      <p:sp>
        <p:nvSpPr>
          <p:cNvPr id="29804" name="TextBox 124"/>
          <p:cNvSpPr txBox="1">
            <a:spLocks noChangeArrowheads="1"/>
          </p:cNvSpPr>
          <p:nvPr/>
        </p:nvSpPr>
        <p:spPr bwMode="auto">
          <a:xfrm>
            <a:off x="3059113" y="0"/>
            <a:ext cx="288925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4</a:t>
            </a:r>
          </a:p>
        </p:txBody>
      </p:sp>
      <p:sp>
        <p:nvSpPr>
          <p:cNvPr id="29805" name="TextBox 125"/>
          <p:cNvSpPr txBox="1">
            <a:spLocks noChangeArrowheads="1"/>
          </p:cNvSpPr>
          <p:nvPr/>
        </p:nvSpPr>
        <p:spPr bwMode="auto">
          <a:xfrm>
            <a:off x="3779838" y="0"/>
            <a:ext cx="2159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5</a:t>
            </a:r>
          </a:p>
        </p:txBody>
      </p:sp>
      <p:sp>
        <p:nvSpPr>
          <p:cNvPr id="29806" name="Прямоугольник 127"/>
          <p:cNvSpPr>
            <a:spLocks noChangeArrowheads="1"/>
          </p:cNvSpPr>
          <p:nvPr/>
        </p:nvSpPr>
        <p:spPr bwMode="auto">
          <a:xfrm>
            <a:off x="4500563" y="0"/>
            <a:ext cx="24923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000" b="1">
                <a:solidFill>
                  <a:srgbClr val="000000"/>
                </a:solidFill>
                <a:latin typeface="Calibri" pitchFamily="34" charset="0"/>
              </a:rPr>
              <a:t>6</a:t>
            </a:r>
          </a:p>
        </p:txBody>
      </p:sp>
      <p:sp>
        <p:nvSpPr>
          <p:cNvPr id="29807" name="TextBox 126"/>
          <p:cNvSpPr txBox="1">
            <a:spLocks noChangeArrowheads="1"/>
          </p:cNvSpPr>
          <p:nvPr/>
        </p:nvSpPr>
        <p:spPr bwMode="auto">
          <a:xfrm>
            <a:off x="539750" y="476250"/>
            <a:ext cx="360363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7</a:t>
            </a:r>
          </a:p>
        </p:txBody>
      </p:sp>
      <p:sp>
        <p:nvSpPr>
          <p:cNvPr id="29808" name="TextBox 128"/>
          <p:cNvSpPr txBox="1">
            <a:spLocks noChangeArrowheads="1"/>
          </p:cNvSpPr>
          <p:nvPr/>
        </p:nvSpPr>
        <p:spPr bwMode="auto">
          <a:xfrm>
            <a:off x="2771775" y="476250"/>
            <a:ext cx="360363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8</a:t>
            </a:r>
          </a:p>
        </p:txBody>
      </p:sp>
      <p:sp>
        <p:nvSpPr>
          <p:cNvPr id="29809" name="TextBox 129"/>
          <p:cNvSpPr txBox="1">
            <a:spLocks noChangeArrowheads="1"/>
          </p:cNvSpPr>
          <p:nvPr/>
        </p:nvSpPr>
        <p:spPr bwMode="auto">
          <a:xfrm rot="10800000" flipH="1" flipV="1">
            <a:off x="1258888" y="1628775"/>
            <a:ext cx="43338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9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2700338" y="1412875"/>
            <a:ext cx="431800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10</a:t>
            </a:r>
          </a:p>
        </p:txBody>
      </p:sp>
      <p:sp>
        <p:nvSpPr>
          <p:cNvPr id="29811" name="TextBox 132"/>
          <p:cNvSpPr txBox="1">
            <a:spLocks noChangeArrowheads="1"/>
          </p:cNvSpPr>
          <p:nvPr/>
        </p:nvSpPr>
        <p:spPr bwMode="auto">
          <a:xfrm>
            <a:off x="1979613" y="1989138"/>
            <a:ext cx="4318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 b="1">
                <a:latin typeface="Calibri" pitchFamily="34" charset="0"/>
              </a:rPr>
              <a:t>11</a:t>
            </a:r>
          </a:p>
        </p:txBody>
      </p:sp>
      <p:sp>
        <p:nvSpPr>
          <p:cNvPr id="29812" name="TextBox 131"/>
          <p:cNvSpPr txBox="1">
            <a:spLocks noChangeArrowheads="1"/>
          </p:cNvSpPr>
          <p:nvPr/>
        </p:nvSpPr>
        <p:spPr bwMode="auto">
          <a:xfrm>
            <a:off x="3419475" y="1989138"/>
            <a:ext cx="4318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 b="1">
                <a:latin typeface="Calibri" pitchFamily="34" charset="0"/>
              </a:rPr>
              <a:t>12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4140200" y="2276475"/>
            <a:ext cx="322263" cy="254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b="1" dirty="0">
                <a:latin typeface="+mn-lt"/>
              </a:rPr>
              <a:t>13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1258888" y="2492375"/>
            <a:ext cx="576262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14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827088" y="3068638"/>
            <a:ext cx="504825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b="1" dirty="0">
                <a:latin typeface="+mn-lt"/>
              </a:rPr>
              <a:t>15</a:t>
            </a:r>
          </a:p>
        </p:txBody>
      </p:sp>
      <p:sp>
        <p:nvSpPr>
          <p:cNvPr id="137" name="Прямоугольник 136"/>
          <p:cNvSpPr/>
          <p:nvPr/>
        </p:nvSpPr>
        <p:spPr>
          <a:xfrm>
            <a:off x="5148263" y="1125538"/>
            <a:ext cx="4143375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16. ШУБЕ ЛЕТОМ, А ЗИМОЙ РАЗДЕТЫЙ</a:t>
            </a:r>
            <a:r>
              <a:rPr lang="ru-RU" dirty="0">
                <a:latin typeface="+mn-lt"/>
              </a:rPr>
              <a:t>.</a:t>
            </a:r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7900" y="2060575"/>
            <a:ext cx="4105275" cy="32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8" name="TextBox 137"/>
          <p:cNvSpPr txBox="1"/>
          <p:nvPr/>
        </p:nvSpPr>
        <p:spPr>
          <a:xfrm>
            <a:off x="3132138" y="3068638"/>
            <a:ext cx="503237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b="1" dirty="0">
                <a:latin typeface="+mn-lt"/>
              </a:rPr>
              <a:t>16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900113" y="188913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dirty="0"/>
              <a:t>              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900113" y="476250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900113" y="7651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С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900113" y="1052513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1258888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П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1619250" y="18891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Р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1619250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900113" y="134143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619250" y="134143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3059113" y="42211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1619250" y="7651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Б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1619250" y="191611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1619250" y="16287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2339975" y="18891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З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1979613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Т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2339975" y="7651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2339975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2339975" y="105251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Ц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1979613" y="162877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348038" y="162877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2987675" y="16287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2700338" y="16287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П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2339975" y="16287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1" name="Прямоугольник 40"/>
          <p:cNvSpPr/>
          <p:nvPr/>
        </p:nvSpPr>
        <p:spPr>
          <a:xfrm>
            <a:off x="3708400" y="16287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3708400" y="476250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3708400" y="7651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3708400" y="1052513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3708400" y="134143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3708400" y="188913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П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2987675" y="18891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М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3348038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С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2987675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О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2987675" y="7651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Х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4427538" y="1052513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4427538" y="76517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4427538" y="18891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Г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4427538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4067175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56" name="Прямоугольник 55"/>
          <p:cNvSpPr/>
          <p:nvPr/>
        </p:nvSpPr>
        <p:spPr>
          <a:xfrm>
            <a:off x="4427538" y="13414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2700338" y="1916113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Е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2339975" y="220503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У</a:t>
            </a:r>
          </a:p>
        </p:txBody>
      </p:sp>
      <p:sp>
        <p:nvSpPr>
          <p:cNvPr id="59" name="Прямоугольник 58"/>
          <p:cNvSpPr/>
          <p:nvPr/>
        </p:nvSpPr>
        <p:spPr>
          <a:xfrm>
            <a:off x="2700338" y="2492375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Ь</a:t>
            </a:r>
          </a:p>
        </p:txBody>
      </p:sp>
      <p:sp>
        <p:nvSpPr>
          <p:cNvPr id="60" name="Прямоугольник 59"/>
          <p:cNvSpPr/>
          <p:nvPr/>
        </p:nvSpPr>
        <p:spPr>
          <a:xfrm>
            <a:off x="2700338" y="220503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Н</a:t>
            </a:r>
          </a:p>
        </p:txBody>
      </p:sp>
      <p:sp>
        <p:nvSpPr>
          <p:cNvPr id="61" name="Прямоугольник 60"/>
          <p:cNvSpPr/>
          <p:nvPr/>
        </p:nvSpPr>
        <p:spPr>
          <a:xfrm>
            <a:off x="1979613" y="22050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К</a:t>
            </a:r>
          </a:p>
        </p:txBody>
      </p:sp>
      <p:sp>
        <p:nvSpPr>
          <p:cNvPr id="62" name="Прямоугольник 61"/>
          <p:cNvSpPr/>
          <p:nvPr/>
        </p:nvSpPr>
        <p:spPr>
          <a:xfrm>
            <a:off x="1979613" y="2492375"/>
            <a:ext cx="360362" cy="279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У</a:t>
            </a:r>
          </a:p>
        </p:txBody>
      </p:sp>
      <p:sp>
        <p:nvSpPr>
          <p:cNvPr id="63" name="Прямоугольник 62"/>
          <p:cNvSpPr/>
          <p:nvPr/>
        </p:nvSpPr>
        <p:spPr>
          <a:xfrm>
            <a:off x="1979613" y="2781300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Л</a:t>
            </a:r>
          </a:p>
        </p:txBody>
      </p:sp>
      <p:sp>
        <p:nvSpPr>
          <p:cNvPr id="64" name="Прямоугольник 63"/>
          <p:cNvSpPr/>
          <p:nvPr/>
        </p:nvSpPr>
        <p:spPr>
          <a:xfrm>
            <a:off x="3059113" y="22050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И</a:t>
            </a:r>
          </a:p>
        </p:txBody>
      </p:sp>
      <p:sp>
        <p:nvSpPr>
          <p:cNvPr id="65" name="Прямоугольник 64"/>
          <p:cNvSpPr/>
          <p:nvPr/>
        </p:nvSpPr>
        <p:spPr>
          <a:xfrm>
            <a:off x="1979613" y="33575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К</a:t>
            </a:r>
          </a:p>
        </p:txBody>
      </p:sp>
      <p:sp>
        <p:nvSpPr>
          <p:cNvPr id="66" name="Прямоугольник 65"/>
          <p:cNvSpPr/>
          <p:nvPr/>
        </p:nvSpPr>
        <p:spPr>
          <a:xfrm>
            <a:off x="1979613" y="3068638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И</a:t>
            </a:r>
          </a:p>
        </p:txBody>
      </p:sp>
      <p:sp>
        <p:nvSpPr>
          <p:cNvPr id="67" name="Прямоугольник 66"/>
          <p:cNvSpPr/>
          <p:nvPr/>
        </p:nvSpPr>
        <p:spPr>
          <a:xfrm>
            <a:off x="3779838" y="22050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А</a:t>
            </a:r>
          </a:p>
        </p:txBody>
      </p:sp>
      <p:sp>
        <p:nvSpPr>
          <p:cNvPr id="68" name="Прямоугольник 67"/>
          <p:cNvSpPr/>
          <p:nvPr/>
        </p:nvSpPr>
        <p:spPr>
          <a:xfrm>
            <a:off x="3419475" y="220503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Ц</a:t>
            </a:r>
          </a:p>
        </p:txBody>
      </p:sp>
      <p:sp>
        <p:nvSpPr>
          <p:cNvPr id="69" name="Прямоугольник 68"/>
          <p:cNvSpPr/>
          <p:nvPr/>
        </p:nvSpPr>
        <p:spPr>
          <a:xfrm>
            <a:off x="3419475" y="2492375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70" name="Прямоугольник 69"/>
          <p:cNvSpPr/>
          <p:nvPr/>
        </p:nvSpPr>
        <p:spPr>
          <a:xfrm>
            <a:off x="3419475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71" name="Прямоугольник 70"/>
          <p:cNvSpPr/>
          <p:nvPr/>
        </p:nvSpPr>
        <p:spPr>
          <a:xfrm>
            <a:off x="3419475" y="2781300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П</a:t>
            </a:r>
          </a:p>
        </p:txBody>
      </p:sp>
      <p:sp>
        <p:nvSpPr>
          <p:cNvPr id="72" name="Прямоугольник 71"/>
          <p:cNvSpPr/>
          <p:nvPr/>
        </p:nvSpPr>
        <p:spPr>
          <a:xfrm>
            <a:off x="3419475" y="33575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73" name="Прямоугольник 72"/>
          <p:cNvSpPr/>
          <p:nvPr/>
        </p:nvSpPr>
        <p:spPr>
          <a:xfrm>
            <a:off x="2339975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74" name="Прямоугольник 73"/>
          <p:cNvSpPr/>
          <p:nvPr/>
        </p:nvSpPr>
        <p:spPr>
          <a:xfrm>
            <a:off x="2700338" y="3068638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75" name="Прямоугольник 74"/>
          <p:cNvSpPr/>
          <p:nvPr/>
        </p:nvSpPr>
        <p:spPr>
          <a:xfrm>
            <a:off x="1619250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С</a:t>
            </a:r>
          </a:p>
        </p:txBody>
      </p:sp>
      <p:sp>
        <p:nvSpPr>
          <p:cNvPr id="76" name="Прямоугольник 75"/>
          <p:cNvSpPr/>
          <p:nvPr/>
        </p:nvSpPr>
        <p:spPr>
          <a:xfrm>
            <a:off x="1258888" y="3068638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</a:t>
            </a:r>
          </a:p>
        </p:txBody>
      </p:sp>
      <p:sp>
        <p:nvSpPr>
          <p:cNvPr id="77" name="Прямоугольник 76"/>
          <p:cNvSpPr/>
          <p:nvPr/>
        </p:nvSpPr>
        <p:spPr>
          <a:xfrm>
            <a:off x="1258888" y="2781300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</a:t>
            </a:r>
          </a:p>
        </p:txBody>
      </p:sp>
      <p:sp>
        <p:nvSpPr>
          <p:cNvPr id="78" name="Прямоугольник 77"/>
          <p:cNvSpPr/>
          <p:nvPr/>
        </p:nvSpPr>
        <p:spPr>
          <a:xfrm>
            <a:off x="1258888" y="33575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Л</a:t>
            </a:r>
          </a:p>
        </p:txBody>
      </p:sp>
      <p:sp>
        <p:nvSpPr>
          <p:cNvPr id="79" name="Прямоугольник 78"/>
          <p:cNvSpPr/>
          <p:nvPr/>
        </p:nvSpPr>
        <p:spPr>
          <a:xfrm>
            <a:off x="1258888" y="364490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</a:t>
            </a:r>
          </a:p>
        </p:txBody>
      </p:sp>
      <p:sp>
        <p:nvSpPr>
          <p:cNvPr id="80" name="Прямоугольник 79"/>
          <p:cNvSpPr/>
          <p:nvPr/>
        </p:nvSpPr>
        <p:spPr>
          <a:xfrm>
            <a:off x="1258888" y="39338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Т</a:t>
            </a:r>
          </a:p>
        </p:txBody>
      </p:sp>
      <p:sp>
        <p:nvSpPr>
          <p:cNvPr id="81" name="Прямоугольник 80"/>
          <p:cNvSpPr/>
          <p:nvPr/>
        </p:nvSpPr>
        <p:spPr>
          <a:xfrm>
            <a:off x="1258888" y="42211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</a:t>
            </a:r>
          </a:p>
        </p:txBody>
      </p:sp>
      <p:sp>
        <p:nvSpPr>
          <p:cNvPr id="82" name="Прямоугольник 81"/>
          <p:cNvSpPr/>
          <p:nvPr/>
        </p:nvSpPr>
        <p:spPr>
          <a:xfrm>
            <a:off x="1619250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1979613" y="39338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2339975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2700338" y="393382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3059113" y="39338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7" name="Прямоугольник 86"/>
          <p:cNvSpPr/>
          <p:nvPr/>
        </p:nvSpPr>
        <p:spPr>
          <a:xfrm>
            <a:off x="3419475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8" name="Прямоугольник 87"/>
          <p:cNvSpPr/>
          <p:nvPr/>
        </p:nvSpPr>
        <p:spPr>
          <a:xfrm>
            <a:off x="2339975" y="36449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9" name="Прямоугольник 88"/>
          <p:cNvSpPr/>
          <p:nvPr/>
        </p:nvSpPr>
        <p:spPr>
          <a:xfrm>
            <a:off x="2339975" y="42211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2339975" y="45085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1" name="Прямоугольник 90"/>
          <p:cNvSpPr/>
          <p:nvPr/>
        </p:nvSpPr>
        <p:spPr>
          <a:xfrm>
            <a:off x="2339975" y="47974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2" name="Прямоугольник 91"/>
          <p:cNvSpPr/>
          <p:nvPr/>
        </p:nvSpPr>
        <p:spPr>
          <a:xfrm>
            <a:off x="2339975" y="508476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3" name="Прямоугольник 92"/>
          <p:cNvSpPr/>
          <p:nvPr/>
        </p:nvSpPr>
        <p:spPr>
          <a:xfrm>
            <a:off x="2339975" y="537368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4" name="Прямоугольник 93"/>
          <p:cNvSpPr/>
          <p:nvPr/>
        </p:nvSpPr>
        <p:spPr>
          <a:xfrm>
            <a:off x="2339975" y="5661025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5" name="Прямоугольник 94"/>
          <p:cNvSpPr/>
          <p:nvPr/>
        </p:nvSpPr>
        <p:spPr>
          <a:xfrm>
            <a:off x="2339975" y="5949950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6" name="Прямоугольник 95"/>
          <p:cNvSpPr/>
          <p:nvPr/>
        </p:nvSpPr>
        <p:spPr>
          <a:xfrm>
            <a:off x="1258888" y="47974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7" name="Прямоугольник 96"/>
          <p:cNvSpPr/>
          <p:nvPr/>
        </p:nvSpPr>
        <p:spPr>
          <a:xfrm>
            <a:off x="1979613" y="47974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8" name="Прямоугольник 97"/>
          <p:cNvSpPr/>
          <p:nvPr/>
        </p:nvSpPr>
        <p:spPr>
          <a:xfrm>
            <a:off x="1619250" y="47974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9" name="Прямоугольник 98"/>
          <p:cNvSpPr/>
          <p:nvPr/>
        </p:nvSpPr>
        <p:spPr>
          <a:xfrm>
            <a:off x="1258888" y="537368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0" name="Прямоугольник 99"/>
          <p:cNvSpPr/>
          <p:nvPr/>
        </p:nvSpPr>
        <p:spPr>
          <a:xfrm>
            <a:off x="1619250" y="537368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1" name="Прямоугольник 100"/>
          <p:cNvSpPr/>
          <p:nvPr/>
        </p:nvSpPr>
        <p:spPr>
          <a:xfrm>
            <a:off x="1979613" y="537368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2" name="Прямоугольник 101"/>
          <p:cNvSpPr/>
          <p:nvPr/>
        </p:nvSpPr>
        <p:spPr>
          <a:xfrm>
            <a:off x="3059113" y="537368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3" name="Прямоугольник 102"/>
          <p:cNvSpPr/>
          <p:nvPr/>
        </p:nvSpPr>
        <p:spPr>
          <a:xfrm>
            <a:off x="3419475" y="537368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4" name="Прямоугольник 103"/>
          <p:cNvSpPr/>
          <p:nvPr/>
        </p:nvSpPr>
        <p:spPr>
          <a:xfrm>
            <a:off x="2700338" y="537368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5" name="Прямоугольник 104"/>
          <p:cNvSpPr/>
          <p:nvPr/>
        </p:nvSpPr>
        <p:spPr>
          <a:xfrm>
            <a:off x="3059113" y="5661025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3419475" y="45085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3059113" y="5084763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3059113" y="47974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3059113" y="450850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0" name="Прямоугольник 109"/>
          <p:cNvSpPr/>
          <p:nvPr/>
        </p:nvSpPr>
        <p:spPr>
          <a:xfrm>
            <a:off x="3779838" y="450850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1" name="Прямоугольник 110"/>
          <p:cNvSpPr/>
          <p:nvPr/>
        </p:nvSpPr>
        <p:spPr>
          <a:xfrm>
            <a:off x="4140200" y="45085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112" name="Прямоугольник 111"/>
          <p:cNvSpPr/>
          <p:nvPr/>
        </p:nvSpPr>
        <p:spPr>
          <a:xfrm>
            <a:off x="4140200" y="2492375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М</a:t>
            </a:r>
          </a:p>
        </p:txBody>
      </p:sp>
      <p:sp>
        <p:nvSpPr>
          <p:cNvPr id="113" name="Прямоугольник 112"/>
          <p:cNvSpPr/>
          <p:nvPr/>
        </p:nvSpPr>
        <p:spPr>
          <a:xfrm>
            <a:off x="4140200" y="2781300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114" name="Прямоугольник 113"/>
          <p:cNvSpPr/>
          <p:nvPr/>
        </p:nvSpPr>
        <p:spPr>
          <a:xfrm>
            <a:off x="4140200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С</a:t>
            </a:r>
          </a:p>
        </p:txBody>
      </p:sp>
      <p:sp>
        <p:nvSpPr>
          <p:cNvPr id="115" name="Прямоугольник 114"/>
          <p:cNvSpPr/>
          <p:nvPr/>
        </p:nvSpPr>
        <p:spPr>
          <a:xfrm>
            <a:off x="4140200" y="33575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116" name="Прямоугольник 115"/>
          <p:cNvSpPr/>
          <p:nvPr/>
        </p:nvSpPr>
        <p:spPr>
          <a:xfrm>
            <a:off x="4140200" y="36449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Ё</a:t>
            </a:r>
          </a:p>
        </p:txBody>
      </p:sp>
      <p:sp>
        <p:nvSpPr>
          <p:cNvPr id="117" name="Прямоугольник 116"/>
          <p:cNvSpPr/>
          <p:nvPr/>
        </p:nvSpPr>
        <p:spPr>
          <a:xfrm>
            <a:off x="4140200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118" name="Прямоугольник 117"/>
          <p:cNvSpPr/>
          <p:nvPr/>
        </p:nvSpPr>
        <p:spPr>
          <a:xfrm>
            <a:off x="4140200" y="42211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119" name="Прямоугольник 118"/>
          <p:cNvSpPr/>
          <p:nvPr/>
        </p:nvSpPr>
        <p:spPr>
          <a:xfrm>
            <a:off x="3779838" y="3068638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Е</a:t>
            </a:r>
          </a:p>
        </p:txBody>
      </p:sp>
      <p:sp>
        <p:nvSpPr>
          <p:cNvPr id="30823" name="TextBox 119"/>
          <p:cNvSpPr txBox="1">
            <a:spLocks noChangeArrowheads="1"/>
          </p:cNvSpPr>
          <p:nvPr/>
        </p:nvSpPr>
        <p:spPr bwMode="auto">
          <a:xfrm>
            <a:off x="900113" y="188913"/>
            <a:ext cx="3587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Calibri" pitchFamily="34" charset="0"/>
              </a:rPr>
              <a:t>С</a:t>
            </a:r>
          </a:p>
        </p:txBody>
      </p:sp>
      <p:sp>
        <p:nvSpPr>
          <p:cNvPr id="30824" name="TextBox 120"/>
          <p:cNvSpPr txBox="1">
            <a:spLocks noChangeArrowheads="1"/>
          </p:cNvSpPr>
          <p:nvPr/>
        </p:nvSpPr>
        <p:spPr bwMode="auto">
          <a:xfrm>
            <a:off x="900113" y="0"/>
            <a:ext cx="3587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1</a:t>
            </a:r>
          </a:p>
        </p:txBody>
      </p:sp>
      <p:sp>
        <p:nvSpPr>
          <p:cNvPr id="122" name="Прямоугольник 121"/>
          <p:cNvSpPr/>
          <p:nvPr/>
        </p:nvSpPr>
        <p:spPr>
          <a:xfrm>
            <a:off x="1619250" y="105251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И</a:t>
            </a:r>
          </a:p>
        </p:txBody>
      </p:sp>
      <p:sp>
        <p:nvSpPr>
          <p:cNvPr id="30826" name="TextBox 122"/>
          <p:cNvSpPr txBox="1">
            <a:spLocks noChangeArrowheads="1"/>
          </p:cNvSpPr>
          <p:nvPr/>
        </p:nvSpPr>
        <p:spPr bwMode="auto">
          <a:xfrm>
            <a:off x="1692275" y="0"/>
            <a:ext cx="2159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>
                <a:latin typeface="Calibri" pitchFamily="34" charset="0"/>
              </a:rPr>
              <a:t>2</a:t>
            </a:r>
          </a:p>
        </p:txBody>
      </p:sp>
      <p:sp>
        <p:nvSpPr>
          <p:cNvPr id="30827" name="TextBox 123"/>
          <p:cNvSpPr txBox="1">
            <a:spLocks noChangeArrowheads="1"/>
          </p:cNvSpPr>
          <p:nvPr/>
        </p:nvSpPr>
        <p:spPr bwMode="auto">
          <a:xfrm>
            <a:off x="2339975" y="0"/>
            <a:ext cx="287338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>
                <a:latin typeface="Calibri" pitchFamily="34" charset="0"/>
              </a:rPr>
              <a:t>3</a:t>
            </a:r>
          </a:p>
        </p:txBody>
      </p:sp>
      <p:sp>
        <p:nvSpPr>
          <p:cNvPr id="30828" name="TextBox 124"/>
          <p:cNvSpPr txBox="1">
            <a:spLocks noChangeArrowheads="1"/>
          </p:cNvSpPr>
          <p:nvPr/>
        </p:nvSpPr>
        <p:spPr bwMode="auto">
          <a:xfrm>
            <a:off x="3059113" y="0"/>
            <a:ext cx="288925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4</a:t>
            </a:r>
          </a:p>
        </p:txBody>
      </p:sp>
      <p:sp>
        <p:nvSpPr>
          <p:cNvPr id="30829" name="TextBox 125"/>
          <p:cNvSpPr txBox="1">
            <a:spLocks noChangeArrowheads="1"/>
          </p:cNvSpPr>
          <p:nvPr/>
        </p:nvSpPr>
        <p:spPr bwMode="auto">
          <a:xfrm>
            <a:off x="3779838" y="0"/>
            <a:ext cx="2159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5</a:t>
            </a:r>
          </a:p>
        </p:txBody>
      </p:sp>
      <p:sp>
        <p:nvSpPr>
          <p:cNvPr id="30830" name="Прямоугольник 127"/>
          <p:cNvSpPr>
            <a:spLocks noChangeArrowheads="1"/>
          </p:cNvSpPr>
          <p:nvPr/>
        </p:nvSpPr>
        <p:spPr bwMode="auto">
          <a:xfrm>
            <a:off x="4500563" y="0"/>
            <a:ext cx="24923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000" b="1">
                <a:solidFill>
                  <a:srgbClr val="000000"/>
                </a:solidFill>
                <a:latin typeface="Calibri" pitchFamily="34" charset="0"/>
              </a:rPr>
              <a:t>6</a:t>
            </a:r>
          </a:p>
        </p:txBody>
      </p:sp>
      <p:sp>
        <p:nvSpPr>
          <p:cNvPr id="30831" name="TextBox 126"/>
          <p:cNvSpPr txBox="1">
            <a:spLocks noChangeArrowheads="1"/>
          </p:cNvSpPr>
          <p:nvPr/>
        </p:nvSpPr>
        <p:spPr bwMode="auto">
          <a:xfrm>
            <a:off x="539750" y="476250"/>
            <a:ext cx="360363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7</a:t>
            </a:r>
          </a:p>
        </p:txBody>
      </p:sp>
      <p:sp>
        <p:nvSpPr>
          <p:cNvPr id="30832" name="TextBox 128"/>
          <p:cNvSpPr txBox="1">
            <a:spLocks noChangeArrowheads="1"/>
          </p:cNvSpPr>
          <p:nvPr/>
        </p:nvSpPr>
        <p:spPr bwMode="auto">
          <a:xfrm>
            <a:off x="2771775" y="476250"/>
            <a:ext cx="360363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8</a:t>
            </a:r>
          </a:p>
        </p:txBody>
      </p:sp>
      <p:sp>
        <p:nvSpPr>
          <p:cNvPr id="30833" name="TextBox 129"/>
          <p:cNvSpPr txBox="1">
            <a:spLocks noChangeArrowheads="1"/>
          </p:cNvSpPr>
          <p:nvPr/>
        </p:nvSpPr>
        <p:spPr bwMode="auto">
          <a:xfrm rot="10800000" flipH="1" flipV="1">
            <a:off x="1258888" y="1628775"/>
            <a:ext cx="43338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9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2700338" y="1412875"/>
            <a:ext cx="431800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10</a:t>
            </a:r>
          </a:p>
        </p:txBody>
      </p:sp>
      <p:sp>
        <p:nvSpPr>
          <p:cNvPr id="30835" name="TextBox 132"/>
          <p:cNvSpPr txBox="1">
            <a:spLocks noChangeArrowheads="1"/>
          </p:cNvSpPr>
          <p:nvPr/>
        </p:nvSpPr>
        <p:spPr bwMode="auto">
          <a:xfrm>
            <a:off x="1979613" y="1989138"/>
            <a:ext cx="4318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 b="1">
                <a:latin typeface="Calibri" pitchFamily="34" charset="0"/>
              </a:rPr>
              <a:t>11</a:t>
            </a:r>
          </a:p>
        </p:txBody>
      </p:sp>
      <p:sp>
        <p:nvSpPr>
          <p:cNvPr id="30836" name="TextBox 131"/>
          <p:cNvSpPr txBox="1">
            <a:spLocks noChangeArrowheads="1"/>
          </p:cNvSpPr>
          <p:nvPr/>
        </p:nvSpPr>
        <p:spPr bwMode="auto">
          <a:xfrm>
            <a:off x="3419475" y="1989138"/>
            <a:ext cx="4318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 b="1">
                <a:latin typeface="Calibri" pitchFamily="34" charset="0"/>
              </a:rPr>
              <a:t>12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4140200" y="2276475"/>
            <a:ext cx="322263" cy="254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b="1" dirty="0">
                <a:latin typeface="+mn-lt"/>
              </a:rPr>
              <a:t>13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1258888" y="2492375"/>
            <a:ext cx="576262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14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827088" y="3068638"/>
            <a:ext cx="504825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b="1" dirty="0">
                <a:latin typeface="+mn-lt"/>
              </a:rPr>
              <a:t>15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3132138" y="3068638"/>
            <a:ext cx="503237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b="1" dirty="0">
                <a:latin typeface="+mn-lt"/>
              </a:rPr>
              <a:t>16</a:t>
            </a:r>
          </a:p>
        </p:txBody>
      </p:sp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5292725" y="600075"/>
            <a:ext cx="35274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b="1">
                <a:solidFill>
                  <a:srgbClr val="10253F"/>
                </a:solidFill>
                <a:latin typeface="Times New Roman CYR" pitchFamily="18" charset="0"/>
                <a:cs typeface="Times New Roman" pitchFamily="18" charset="0"/>
              </a:rPr>
              <a:t>17. СТОИТ ЕГОРКА В КРАСНОЙ ЕРМОЛКЕ.</a:t>
            </a:r>
            <a:endParaRPr lang="ru-RU" b="1">
              <a:solidFill>
                <a:srgbClr val="10253F"/>
              </a:solidFill>
              <a:cs typeface="Times New Roman" pitchFamily="18" charset="0"/>
            </a:endParaRPr>
          </a:p>
          <a:p>
            <a:r>
              <a:rPr lang="ru-RU" b="1">
                <a:solidFill>
                  <a:srgbClr val="10253F"/>
                </a:solidFill>
                <a:cs typeface="Times New Roman" pitchFamily="18" charset="0"/>
              </a:rPr>
              <a:t> </a:t>
            </a:r>
            <a:r>
              <a:rPr lang="ru-RU" b="1">
                <a:solidFill>
                  <a:srgbClr val="10253F"/>
                </a:solidFill>
                <a:latin typeface="Times New Roman CYR" pitchFamily="18" charset="0"/>
                <a:cs typeface="Times New Roman" pitchFamily="18" charset="0"/>
              </a:rPr>
              <a:t>КТО НЕ ПРОЙДЕТ, ВСЯК ПОКЛОНИТСЯ</a:t>
            </a:r>
            <a:r>
              <a:rPr lang="ru-RU" b="1">
                <a:solidFill>
                  <a:srgbClr val="10253F"/>
                </a:solidFill>
              </a:rPr>
              <a:t> .</a:t>
            </a:r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3800" y="2205038"/>
            <a:ext cx="3889375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9" name="TextBox 138"/>
          <p:cNvSpPr txBox="1"/>
          <p:nvPr/>
        </p:nvSpPr>
        <p:spPr>
          <a:xfrm>
            <a:off x="2339975" y="3429000"/>
            <a:ext cx="503238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17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8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8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900113" y="188913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dirty="0"/>
              <a:t>              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900113" y="476250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900113" y="7651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С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900113" y="1052513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1258888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П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1619250" y="18891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Р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1619250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900113" y="134143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619250" y="134143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3059113" y="42211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1619250" y="7651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Б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1619250" y="191611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1619250" y="16287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2339975" y="18891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З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1979613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Т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2339975" y="7651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2339975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2339975" y="105251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Ц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1979613" y="162877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Р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3348038" y="162877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В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2987675" y="16287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И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2700338" y="16287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П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2339975" y="16287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3708400" y="16287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3708400" y="476250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3708400" y="7651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3708400" y="1052513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3708400" y="134143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3708400" y="188913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П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2987675" y="18891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М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3348038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С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2987675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О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2987675" y="7651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Х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4427538" y="1052513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4427538" y="76517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4427538" y="18891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Г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4427538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4067175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56" name="Прямоугольник 55"/>
          <p:cNvSpPr/>
          <p:nvPr/>
        </p:nvSpPr>
        <p:spPr>
          <a:xfrm>
            <a:off x="4427538" y="13414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2700338" y="1916113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Е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2339975" y="220503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У</a:t>
            </a:r>
          </a:p>
        </p:txBody>
      </p:sp>
      <p:sp>
        <p:nvSpPr>
          <p:cNvPr id="59" name="Прямоугольник 58"/>
          <p:cNvSpPr/>
          <p:nvPr/>
        </p:nvSpPr>
        <p:spPr>
          <a:xfrm>
            <a:off x="2700338" y="2492375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Ь</a:t>
            </a:r>
          </a:p>
        </p:txBody>
      </p:sp>
      <p:sp>
        <p:nvSpPr>
          <p:cNvPr id="60" name="Прямоугольник 59"/>
          <p:cNvSpPr/>
          <p:nvPr/>
        </p:nvSpPr>
        <p:spPr>
          <a:xfrm>
            <a:off x="2700338" y="220503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Н</a:t>
            </a:r>
          </a:p>
        </p:txBody>
      </p:sp>
      <p:sp>
        <p:nvSpPr>
          <p:cNvPr id="61" name="Прямоугольник 60"/>
          <p:cNvSpPr/>
          <p:nvPr/>
        </p:nvSpPr>
        <p:spPr>
          <a:xfrm>
            <a:off x="1979613" y="22050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К</a:t>
            </a:r>
          </a:p>
        </p:txBody>
      </p:sp>
      <p:sp>
        <p:nvSpPr>
          <p:cNvPr id="62" name="Прямоугольник 61"/>
          <p:cNvSpPr/>
          <p:nvPr/>
        </p:nvSpPr>
        <p:spPr>
          <a:xfrm>
            <a:off x="1979613" y="2492375"/>
            <a:ext cx="360362" cy="279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У</a:t>
            </a:r>
          </a:p>
        </p:txBody>
      </p:sp>
      <p:sp>
        <p:nvSpPr>
          <p:cNvPr id="63" name="Прямоугольник 62"/>
          <p:cNvSpPr/>
          <p:nvPr/>
        </p:nvSpPr>
        <p:spPr>
          <a:xfrm>
            <a:off x="1979613" y="2781300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Л</a:t>
            </a:r>
          </a:p>
        </p:txBody>
      </p:sp>
      <p:sp>
        <p:nvSpPr>
          <p:cNvPr id="64" name="Прямоугольник 63"/>
          <p:cNvSpPr/>
          <p:nvPr/>
        </p:nvSpPr>
        <p:spPr>
          <a:xfrm>
            <a:off x="3059113" y="22050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И</a:t>
            </a:r>
          </a:p>
        </p:txBody>
      </p:sp>
      <p:sp>
        <p:nvSpPr>
          <p:cNvPr id="65" name="Прямоугольник 64"/>
          <p:cNvSpPr/>
          <p:nvPr/>
        </p:nvSpPr>
        <p:spPr>
          <a:xfrm>
            <a:off x="1979613" y="33575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К</a:t>
            </a:r>
          </a:p>
        </p:txBody>
      </p:sp>
      <p:sp>
        <p:nvSpPr>
          <p:cNvPr id="66" name="Прямоугольник 65"/>
          <p:cNvSpPr/>
          <p:nvPr/>
        </p:nvSpPr>
        <p:spPr>
          <a:xfrm>
            <a:off x="1979613" y="3068638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И</a:t>
            </a:r>
          </a:p>
        </p:txBody>
      </p:sp>
      <p:sp>
        <p:nvSpPr>
          <p:cNvPr id="67" name="Прямоугольник 66"/>
          <p:cNvSpPr/>
          <p:nvPr/>
        </p:nvSpPr>
        <p:spPr>
          <a:xfrm>
            <a:off x="3779838" y="22050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А</a:t>
            </a:r>
          </a:p>
        </p:txBody>
      </p:sp>
      <p:sp>
        <p:nvSpPr>
          <p:cNvPr id="68" name="Прямоугольник 67"/>
          <p:cNvSpPr/>
          <p:nvPr/>
        </p:nvSpPr>
        <p:spPr>
          <a:xfrm>
            <a:off x="3419475" y="220503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Ц</a:t>
            </a:r>
          </a:p>
        </p:txBody>
      </p:sp>
      <p:sp>
        <p:nvSpPr>
          <p:cNvPr id="69" name="Прямоугольник 68"/>
          <p:cNvSpPr/>
          <p:nvPr/>
        </p:nvSpPr>
        <p:spPr>
          <a:xfrm>
            <a:off x="3419475" y="2492375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70" name="Прямоугольник 69"/>
          <p:cNvSpPr/>
          <p:nvPr/>
        </p:nvSpPr>
        <p:spPr>
          <a:xfrm>
            <a:off x="3419475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71" name="Прямоугольник 70"/>
          <p:cNvSpPr/>
          <p:nvPr/>
        </p:nvSpPr>
        <p:spPr>
          <a:xfrm>
            <a:off x="3419475" y="2781300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П</a:t>
            </a:r>
          </a:p>
        </p:txBody>
      </p:sp>
      <p:sp>
        <p:nvSpPr>
          <p:cNvPr id="72" name="Прямоугольник 71"/>
          <p:cNvSpPr/>
          <p:nvPr/>
        </p:nvSpPr>
        <p:spPr>
          <a:xfrm>
            <a:off x="3419475" y="33575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73" name="Прямоугольник 72"/>
          <p:cNvSpPr/>
          <p:nvPr/>
        </p:nvSpPr>
        <p:spPr>
          <a:xfrm>
            <a:off x="2339975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74" name="Прямоугольник 73"/>
          <p:cNvSpPr/>
          <p:nvPr/>
        </p:nvSpPr>
        <p:spPr>
          <a:xfrm>
            <a:off x="2700338" y="3068638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75" name="Прямоугольник 74"/>
          <p:cNvSpPr/>
          <p:nvPr/>
        </p:nvSpPr>
        <p:spPr>
          <a:xfrm>
            <a:off x="1619250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С</a:t>
            </a:r>
          </a:p>
        </p:txBody>
      </p:sp>
      <p:sp>
        <p:nvSpPr>
          <p:cNvPr id="76" name="Прямоугольник 75"/>
          <p:cNvSpPr/>
          <p:nvPr/>
        </p:nvSpPr>
        <p:spPr>
          <a:xfrm>
            <a:off x="1258888" y="3068638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</a:t>
            </a:r>
          </a:p>
        </p:txBody>
      </p:sp>
      <p:sp>
        <p:nvSpPr>
          <p:cNvPr id="77" name="Прямоугольник 76"/>
          <p:cNvSpPr/>
          <p:nvPr/>
        </p:nvSpPr>
        <p:spPr>
          <a:xfrm>
            <a:off x="1258888" y="2781300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</a:t>
            </a:r>
          </a:p>
        </p:txBody>
      </p:sp>
      <p:sp>
        <p:nvSpPr>
          <p:cNvPr id="78" name="Прямоугольник 77"/>
          <p:cNvSpPr/>
          <p:nvPr/>
        </p:nvSpPr>
        <p:spPr>
          <a:xfrm>
            <a:off x="1258888" y="33575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Л</a:t>
            </a:r>
          </a:p>
        </p:txBody>
      </p:sp>
      <p:sp>
        <p:nvSpPr>
          <p:cNvPr id="79" name="Прямоугольник 78"/>
          <p:cNvSpPr/>
          <p:nvPr/>
        </p:nvSpPr>
        <p:spPr>
          <a:xfrm>
            <a:off x="1258888" y="364490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</a:t>
            </a:r>
          </a:p>
        </p:txBody>
      </p:sp>
      <p:sp>
        <p:nvSpPr>
          <p:cNvPr id="80" name="Прямоугольник 79"/>
          <p:cNvSpPr/>
          <p:nvPr/>
        </p:nvSpPr>
        <p:spPr>
          <a:xfrm>
            <a:off x="1258888" y="39338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Т</a:t>
            </a:r>
          </a:p>
        </p:txBody>
      </p:sp>
      <p:sp>
        <p:nvSpPr>
          <p:cNvPr id="81" name="Прямоугольник 80"/>
          <p:cNvSpPr/>
          <p:nvPr/>
        </p:nvSpPr>
        <p:spPr>
          <a:xfrm>
            <a:off x="1258888" y="42211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</a:t>
            </a:r>
          </a:p>
        </p:txBody>
      </p:sp>
      <p:sp>
        <p:nvSpPr>
          <p:cNvPr id="82" name="Прямоугольник 81"/>
          <p:cNvSpPr/>
          <p:nvPr/>
        </p:nvSpPr>
        <p:spPr>
          <a:xfrm>
            <a:off x="1619250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1979613" y="39338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2339975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Е</a:t>
            </a:r>
          </a:p>
        </p:txBody>
      </p:sp>
      <p:sp>
        <p:nvSpPr>
          <p:cNvPr id="85" name="Прямоугольник 84"/>
          <p:cNvSpPr/>
          <p:nvPr/>
        </p:nvSpPr>
        <p:spPr>
          <a:xfrm>
            <a:off x="2700338" y="393382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3059113" y="39338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7" name="Прямоугольник 86"/>
          <p:cNvSpPr/>
          <p:nvPr/>
        </p:nvSpPr>
        <p:spPr>
          <a:xfrm>
            <a:off x="3419475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8" name="Прямоугольник 87"/>
          <p:cNvSpPr/>
          <p:nvPr/>
        </p:nvSpPr>
        <p:spPr>
          <a:xfrm>
            <a:off x="2339975" y="36449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З</a:t>
            </a:r>
          </a:p>
        </p:txBody>
      </p:sp>
      <p:sp>
        <p:nvSpPr>
          <p:cNvPr id="89" name="Прямоугольник 88"/>
          <p:cNvSpPr/>
          <p:nvPr/>
        </p:nvSpPr>
        <p:spPr>
          <a:xfrm>
            <a:off x="2339975" y="42211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М</a:t>
            </a:r>
          </a:p>
        </p:txBody>
      </p:sp>
      <p:sp>
        <p:nvSpPr>
          <p:cNvPr id="90" name="Прямоугольник 89"/>
          <p:cNvSpPr/>
          <p:nvPr/>
        </p:nvSpPr>
        <p:spPr>
          <a:xfrm>
            <a:off x="2339975" y="45085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91" name="Прямоугольник 90"/>
          <p:cNvSpPr/>
          <p:nvPr/>
        </p:nvSpPr>
        <p:spPr>
          <a:xfrm>
            <a:off x="2339975" y="47974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92" name="Прямоугольник 91"/>
          <p:cNvSpPr/>
          <p:nvPr/>
        </p:nvSpPr>
        <p:spPr>
          <a:xfrm>
            <a:off x="2339975" y="508476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93" name="Прямоугольник 92"/>
          <p:cNvSpPr/>
          <p:nvPr/>
        </p:nvSpPr>
        <p:spPr>
          <a:xfrm>
            <a:off x="2339975" y="537368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И</a:t>
            </a:r>
          </a:p>
        </p:txBody>
      </p:sp>
      <p:sp>
        <p:nvSpPr>
          <p:cNvPr id="94" name="Прямоугольник 93"/>
          <p:cNvSpPr/>
          <p:nvPr/>
        </p:nvSpPr>
        <p:spPr>
          <a:xfrm>
            <a:off x="2339975" y="5661025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95" name="Прямоугольник 94"/>
          <p:cNvSpPr/>
          <p:nvPr/>
        </p:nvSpPr>
        <p:spPr>
          <a:xfrm>
            <a:off x="2339975" y="5949950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96" name="Прямоугольник 95"/>
          <p:cNvSpPr/>
          <p:nvPr/>
        </p:nvSpPr>
        <p:spPr>
          <a:xfrm>
            <a:off x="1258888" y="47974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7" name="Прямоугольник 96"/>
          <p:cNvSpPr/>
          <p:nvPr/>
        </p:nvSpPr>
        <p:spPr>
          <a:xfrm>
            <a:off x="1979613" y="47974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8" name="Прямоугольник 97"/>
          <p:cNvSpPr/>
          <p:nvPr/>
        </p:nvSpPr>
        <p:spPr>
          <a:xfrm>
            <a:off x="1619250" y="47974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9" name="Прямоугольник 98"/>
          <p:cNvSpPr/>
          <p:nvPr/>
        </p:nvSpPr>
        <p:spPr>
          <a:xfrm>
            <a:off x="1258888" y="537368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0" name="Прямоугольник 99"/>
          <p:cNvSpPr/>
          <p:nvPr/>
        </p:nvSpPr>
        <p:spPr>
          <a:xfrm>
            <a:off x="1619250" y="537368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1" name="Прямоугольник 100"/>
          <p:cNvSpPr/>
          <p:nvPr/>
        </p:nvSpPr>
        <p:spPr>
          <a:xfrm>
            <a:off x="1979613" y="537368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2" name="Прямоугольник 101"/>
          <p:cNvSpPr/>
          <p:nvPr/>
        </p:nvSpPr>
        <p:spPr>
          <a:xfrm>
            <a:off x="3059113" y="537368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3" name="Прямоугольник 102"/>
          <p:cNvSpPr/>
          <p:nvPr/>
        </p:nvSpPr>
        <p:spPr>
          <a:xfrm>
            <a:off x="3419475" y="537368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4" name="Прямоугольник 103"/>
          <p:cNvSpPr/>
          <p:nvPr/>
        </p:nvSpPr>
        <p:spPr>
          <a:xfrm>
            <a:off x="2700338" y="537368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5" name="Прямоугольник 104"/>
          <p:cNvSpPr/>
          <p:nvPr/>
        </p:nvSpPr>
        <p:spPr>
          <a:xfrm>
            <a:off x="3059113" y="5661025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3419475" y="45085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3059113" y="5084763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3059113" y="47974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3059113" y="450850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0" name="Прямоугольник 109"/>
          <p:cNvSpPr/>
          <p:nvPr/>
        </p:nvSpPr>
        <p:spPr>
          <a:xfrm>
            <a:off x="3779838" y="450850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1" name="Прямоугольник 110"/>
          <p:cNvSpPr/>
          <p:nvPr/>
        </p:nvSpPr>
        <p:spPr>
          <a:xfrm>
            <a:off x="4140200" y="45085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112" name="Прямоугольник 111"/>
          <p:cNvSpPr/>
          <p:nvPr/>
        </p:nvSpPr>
        <p:spPr>
          <a:xfrm>
            <a:off x="4140200" y="2492375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М</a:t>
            </a:r>
          </a:p>
        </p:txBody>
      </p:sp>
      <p:sp>
        <p:nvSpPr>
          <p:cNvPr id="113" name="Прямоугольник 112"/>
          <p:cNvSpPr/>
          <p:nvPr/>
        </p:nvSpPr>
        <p:spPr>
          <a:xfrm>
            <a:off x="4140200" y="2781300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114" name="Прямоугольник 113"/>
          <p:cNvSpPr/>
          <p:nvPr/>
        </p:nvSpPr>
        <p:spPr>
          <a:xfrm>
            <a:off x="4140200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С</a:t>
            </a:r>
          </a:p>
        </p:txBody>
      </p:sp>
      <p:sp>
        <p:nvSpPr>
          <p:cNvPr id="115" name="Прямоугольник 114"/>
          <p:cNvSpPr/>
          <p:nvPr/>
        </p:nvSpPr>
        <p:spPr>
          <a:xfrm>
            <a:off x="4140200" y="33575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116" name="Прямоугольник 115"/>
          <p:cNvSpPr/>
          <p:nvPr/>
        </p:nvSpPr>
        <p:spPr>
          <a:xfrm>
            <a:off x="4140200" y="36449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Ё</a:t>
            </a:r>
          </a:p>
        </p:txBody>
      </p:sp>
      <p:sp>
        <p:nvSpPr>
          <p:cNvPr id="117" name="Прямоугольник 116"/>
          <p:cNvSpPr/>
          <p:nvPr/>
        </p:nvSpPr>
        <p:spPr>
          <a:xfrm>
            <a:off x="4140200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118" name="Прямоугольник 117"/>
          <p:cNvSpPr/>
          <p:nvPr/>
        </p:nvSpPr>
        <p:spPr>
          <a:xfrm>
            <a:off x="4140200" y="42211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119" name="Прямоугольник 118"/>
          <p:cNvSpPr/>
          <p:nvPr/>
        </p:nvSpPr>
        <p:spPr>
          <a:xfrm>
            <a:off x="3779838" y="3068638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Е</a:t>
            </a:r>
          </a:p>
        </p:txBody>
      </p:sp>
      <p:sp>
        <p:nvSpPr>
          <p:cNvPr id="31847" name="TextBox 119"/>
          <p:cNvSpPr txBox="1">
            <a:spLocks noChangeArrowheads="1"/>
          </p:cNvSpPr>
          <p:nvPr/>
        </p:nvSpPr>
        <p:spPr bwMode="auto">
          <a:xfrm>
            <a:off x="900113" y="188913"/>
            <a:ext cx="3587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Calibri" pitchFamily="34" charset="0"/>
              </a:rPr>
              <a:t>С</a:t>
            </a:r>
          </a:p>
        </p:txBody>
      </p:sp>
      <p:sp>
        <p:nvSpPr>
          <p:cNvPr id="31848" name="TextBox 120"/>
          <p:cNvSpPr txBox="1">
            <a:spLocks noChangeArrowheads="1"/>
          </p:cNvSpPr>
          <p:nvPr/>
        </p:nvSpPr>
        <p:spPr bwMode="auto">
          <a:xfrm>
            <a:off x="900113" y="0"/>
            <a:ext cx="3587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1</a:t>
            </a:r>
          </a:p>
        </p:txBody>
      </p:sp>
      <p:sp>
        <p:nvSpPr>
          <p:cNvPr id="122" name="Прямоугольник 121"/>
          <p:cNvSpPr/>
          <p:nvPr/>
        </p:nvSpPr>
        <p:spPr>
          <a:xfrm>
            <a:off x="1619250" y="105251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И</a:t>
            </a:r>
          </a:p>
        </p:txBody>
      </p:sp>
      <p:sp>
        <p:nvSpPr>
          <p:cNvPr id="31850" name="TextBox 122"/>
          <p:cNvSpPr txBox="1">
            <a:spLocks noChangeArrowheads="1"/>
          </p:cNvSpPr>
          <p:nvPr/>
        </p:nvSpPr>
        <p:spPr bwMode="auto">
          <a:xfrm>
            <a:off x="1692275" y="0"/>
            <a:ext cx="2159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>
                <a:latin typeface="Calibri" pitchFamily="34" charset="0"/>
              </a:rPr>
              <a:t>2</a:t>
            </a:r>
          </a:p>
        </p:txBody>
      </p:sp>
      <p:sp>
        <p:nvSpPr>
          <p:cNvPr id="31851" name="TextBox 123"/>
          <p:cNvSpPr txBox="1">
            <a:spLocks noChangeArrowheads="1"/>
          </p:cNvSpPr>
          <p:nvPr/>
        </p:nvSpPr>
        <p:spPr bwMode="auto">
          <a:xfrm>
            <a:off x="2339975" y="0"/>
            <a:ext cx="287338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>
                <a:latin typeface="Calibri" pitchFamily="34" charset="0"/>
              </a:rPr>
              <a:t>3</a:t>
            </a:r>
          </a:p>
        </p:txBody>
      </p:sp>
      <p:sp>
        <p:nvSpPr>
          <p:cNvPr id="31852" name="TextBox 124"/>
          <p:cNvSpPr txBox="1">
            <a:spLocks noChangeArrowheads="1"/>
          </p:cNvSpPr>
          <p:nvPr/>
        </p:nvSpPr>
        <p:spPr bwMode="auto">
          <a:xfrm>
            <a:off x="3059113" y="0"/>
            <a:ext cx="288925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4</a:t>
            </a:r>
          </a:p>
        </p:txBody>
      </p:sp>
      <p:sp>
        <p:nvSpPr>
          <p:cNvPr id="31853" name="TextBox 125"/>
          <p:cNvSpPr txBox="1">
            <a:spLocks noChangeArrowheads="1"/>
          </p:cNvSpPr>
          <p:nvPr/>
        </p:nvSpPr>
        <p:spPr bwMode="auto">
          <a:xfrm>
            <a:off x="3779838" y="0"/>
            <a:ext cx="2159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5</a:t>
            </a:r>
          </a:p>
        </p:txBody>
      </p:sp>
      <p:sp>
        <p:nvSpPr>
          <p:cNvPr id="31854" name="Прямоугольник 127"/>
          <p:cNvSpPr>
            <a:spLocks noChangeArrowheads="1"/>
          </p:cNvSpPr>
          <p:nvPr/>
        </p:nvSpPr>
        <p:spPr bwMode="auto">
          <a:xfrm>
            <a:off x="4500563" y="0"/>
            <a:ext cx="24923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000" b="1">
                <a:solidFill>
                  <a:srgbClr val="000000"/>
                </a:solidFill>
                <a:latin typeface="Calibri" pitchFamily="34" charset="0"/>
              </a:rPr>
              <a:t>6</a:t>
            </a:r>
          </a:p>
        </p:txBody>
      </p:sp>
      <p:sp>
        <p:nvSpPr>
          <p:cNvPr id="31855" name="TextBox 126"/>
          <p:cNvSpPr txBox="1">
            <a:spLocks noChangeArrowheads="1"/>
          </p:cNvSpPr>
          <p:nvPr/>
        </p:nvSpPr>
        <p:spPr bwMode="auto">
          <a:xfrm>
            <a:off x="539750" y="476250"/>
            <a:ext cx="360363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7</a:t>
            </a:r>
          </a:p>
        </p:txBody>
      </p:sp>
      <p:sp>
        <p:nvSpPr>
          <p:cNvPr id="31856" name="TextBox 128"/>
          <p:cNvSpPr txBox="1">
            <a:spLocks noChangeArrowheads="1"/>
          </p:cNvSpPr>
          <p:nvPr/>
        </p:nvSpPr>
        <p:spPr bwMode="auto">
          <a:xfrm>
            <a:off x="2771775" y="476250"/>
            <a:ext cx="360363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8</a:t>
            </a:r>
          </a:p>
        </p:txBody>
      </p:sp>
      <p:sp>
        <p:nvSpPr>
          <p:cNvPr id="31857" name="TextBox 129"/>
          <p:cNvSpPr txBox="1">
            <a:spLocks noChangeArrowheads="1"/>
          </p:cNvSpPr>
          <p:nvPr/>
        </p:nvSpPr>
        <p:spPr bwMode="auto">
          <a:xfrm rot="10800000" flipH="1" flipV="1">
            <a:off x="1258888" y="1628775"/>
            <a:ext cx="43338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9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2700338" y="1412875"/>
            <a:ext cx="431800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10</a:t>
            </a:r>
          </a:p>
        </p:txBody>
      </p:sp>
      <p:sp>
        <p:nvSpPr>
          <p:cNvPr id="31859" name="TextBox 132"/>
          <p:cNvSpPr txBox="1">
            <a:spLocks noChangeArrowheads="1"/>
          </p:cNvSpPr>
          <p:nvPr/>
        </p:nvSpPr>
        <p:spPr bwMode="auto">
          <a:xfrm>
            <a:off x="1979613" y="1989138"/>
            <a:ext cx="4318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 b="1">
                <a:latin typeface="Calibri" pitchFamily="34" charset="0"/>
              </a:rPr>
              <a:t>11</a:t>
            </a:r>
          </a:p>
        </p:txBody>
      </p:sp>
      <p:sp>
        <p:nvSpPr>
          <p:cNvPr id="31860" name="TextBox 131"/>
          <p:cNvSpPr txBox="1">
            <a:spLocks noChangeArrowheads="1"/>
          </p:cNvSpPr>
          <p:nvPr/>
        </p:nvSpPr>
        <p:spPr bwMode="auto">
          <a:xfrm>
            <a:off x="3419475" y="1989138"/>
            <a:ext cx="4318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 b="1">
                <a:latin typeface="Calibri" pitchFamily="34" charset="0"/>
              </a:rPr>
              <a:t>12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4140200" y="2276475"/>
            <a:ext cx="322263" cy="254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b="1" dirty="0">
                <a:latin typeface="+mn-lt"/>
              </a:rPr>
              <a:t>13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1258888" y="2492375"/>
            <a:ext cx="576262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14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827088" y="3068638"/>
            <a:ext cx="504825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b="1" dirty="0">
                <a:latin typeface="+mn-lt"/>
              </a:rPr>
              <a:t>15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3132138" y="3068638"/>
            <a:ext cx="503237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b="1" dirty="0">
                <a:latin typeface="+mn-lt"/>
              </a:rPr>
              <a:t>16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2339975" y="3429000"/>
            <a:ext cx="503238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17</a:t>
            </a:r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4859338" y="846138"/>
            <a:ext cx="4284662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1500" b="1">
                <a:solidFill>
                  <a:srgbClr val="10253F"/>
                </a:solidFill>
                <a:latin typeface="Times New Roman" pitchFamily="18" charset="0"/>
                <a:cs typeface="Times New Roman" pitchFamily="18" charset="0"/>
              </a:rPr>
              <a:t>18</a:t>
            </a:r>
            <a:r>
              <a:rPr lang="ru-RU" b="1">
                <a:solidFill>
                  <a:srgbClr val="10253F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>
                <a:solidFill>
                  <a:srgbClr val="10253F"/>
                </a:solidFill>
                <a:latin typeface="Times New Roman CYR" pitchFamily="18" charset="0"/>
                <a:cs typeface="Times New Roman" pitchFamily="18" charset="0"/>
              </a:rPr>
              <a:t>СТАРОЙ ПТИЦЕ ЭТОЙ НИЧЕГО НЕ СЛЫШНО, ЗАТО УШИ КРАСНЫЕ </a:t>
            </a:r>
          </a:p>
          <a:p>
            <a:r>
              <a:rPr lang="ru-RU" b="1">
                <a:solidFill>
                  <a:srgbClr val="10253F"/>
                </a:solidFill>
                <a:latin typeface="Times New Roman CYR" pitchFamily="18" charset="0"/>
                <a:cs typeface="Times New Roman" pitchFamily="18" charset="0"/>
              </a:rPr>
              <a:t>ИЗДАЛЕКА ВИДНО. (Автор.)</a:t>
            </a:r>
            <a:endParaRPr lang="ru-RU" b="1">
              <a:solidFill>
                <a:srgbClr val="10253F"/>
              </a:solidFill>
            </a:endParaRPr>
          </a:p>
        </p:txBody>
      </p:sp>
      <p:pic>
        <p:nvPicPr>
          <p:cNvPr id="3584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9700" y="2492375"/>
            <a:ext cx="3024188" cy="3379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7" name="TextBox 136"/>
          <p:cNvSpPr txBox="1"/>
          <p:nvPr/>
        </p:nvSpPr>
        <p:spPr>
          <a:xfrm>
            <a:off x="827088" y="3933825"/>
            <a:ext cx="504825" cy="2524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b="1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18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5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900113" y="188913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dirty="0"/>
              <a:t>              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900113" y="476250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900113" y="7651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С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900113" y="1052513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1258888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П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1619250" y="18891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Р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1619250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900113" y="134143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619250" y="134143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3059113" y="42211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1619250" y="7651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Б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1619250" y="191611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1619250" y="16287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2339975" y="18891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З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1979613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Т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2339975" y="7651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2339975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2339975" y="105251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Ц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1979613" y="162877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Р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3348038" y="162877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В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2987675" y="16287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И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2700338" y="16287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П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2339975" y="16287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3708400" y="16287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3708400" y="476250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3708400" y="7651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3708400" y="1052513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3708400" y="134143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3708400" y="188913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П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2987675" y="18891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М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3348038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С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2987675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О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2987675" y="7651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Х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4427538" y="1052513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4427538" y="76517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4427538" y="18891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Г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4427538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4067175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56" name="Прямоугольник 55"/>
          <p:cNvSpPr/>
          <p:nvPr/>
        </p:nvSpPr>
        <p:spPr>
          <a:xfrm>
            <a:off x="4427538" y="13414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2700338" y="1916113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Е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2339975" y="220503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У</a:t>
            </a:r>
          </a:p>
        </p:txBody>
      </p:sp>
      <p:sp>
        <p:nvSpPr>
          <p:cNvPr id="59" name="Прямоугольник 58"/>
          <p:cNvSpPr/>
          <p:nvPr/>
        </p:nvSpPr>
        <p:spPr>
          <a:xfrm>
            <a:off x="2700338" y="2492375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Ь</a:t>
            </a:r>
          </a:p>
        </p:txBody>
      </p:sp>
      <p:sp>
        <p:nvSpPr>
          <p:cNvPr id="60" name="Прямоугольник 59"/>
          <p:cNvSpPr/>
          <p:nvPr/>
        </p:nvSpPr>
        <p:spPr>
          <a:xfrm>
            <a:off x="2700338" y="220503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Н</a:t>
            </a:r>
          </a:p>
        </p:txBody>
      </p:sp>
      <p:sp>
        <p:nvSpPr>
          <p:cNvPr id="61" name="Прямоугольник 60"/>
          <p:cNvSpPr/>
          <p:nvPr/>
        </p:nvSpPr>
        <p:spPr>
          <a:xfrm>
            <a:off x="1979613" y="22050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К</a:t>
            </a:r>
          </a:p>
        </p:txBody>
      </p:sp>
      <p:sp>
        <p:nvSpPr>
          <p:cNvPr id="62" name="Прямоугольник 61"/>
          <p:cNvSpPr/>
          <p:nvPr/>
        </p:nvSpPr>
        <p:spPr>
          <a:xfrm>
            <a:off x="1979613" y="2492375"/>
            <a:ext cx="360362" cy="279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У</a:t>
            </a:r>
          </a:p>
        </p:txBody>
      </p:sp>
      <p:sp>
        <p:nvSpPr>
          <p:cNvPr id="63" name="Прямоугольник 62"/>
          <p:cNvSpPr/>
          <p:nvPr/>
        </p:nvSpPr>
        <p:spPr>
          <a:xfrm>
            <a:off x="1979613" y="2781300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Л</a:t>
            </a:r>
          </a:p>
        </p:txBody>
      </p:sp>
      <p:sp>
        <p:nvSpPr>
          <p:cNvPr id="64" name="Прямоугольник 63"/>
          <p:cNvSpPr/>
          <p:nvPr/>
        </p:nvSpPr>
        <p:spPr>
          <a:xfrm>
            <a:off x="3059113" y="22050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И</a:t>
            </a:r>
          </a:p>
        </p:txBody>
      </p:sp>
      <p:sp>
        <p:nvSpPr>
          <p:cNvPr id="65" name="Прямоугольник 64"/>
          <p:cNvSpPr/>
          <p:nvPr/>
        </p:nvSpPr>
        <p:spPr>
          <a:xfrm>
            <a:off x="1979613" y="33575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К</a:t>
            </a:r>
          </a:p>
        </p:txBody>
      </p:sp>
      <p:sp>
        <p:nvSpPr>
          <p:cNvPr id="66" name="Прямоугольник 65"/>
          <p:cNvSpPr/>
          <p:nvPr/>
        </p:nvSpPr>
        <p:spPr>
          <a:xfrm>
            <a:off x="1979613" y="3068638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И</a:t>
            </a:r>
          </a:p>
        </p:txBody>
      </p:sp>
      <p:sp>
        <p:nvSpPr>
          <p:cNvPr id="67" name="Прямоугольник 66"/>
          <p:cNvSpPr/>
          <p:nvPr/>
        </p:nvSpPr>
        <p:spPr>
          <a:xfrm>
            <a:off x="3779838" y="22050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А</a:t>
            </a:r>
          </a:p>
        </p:txBody>
      </p:sp>
      <p:sp>
        <p:nvSpPr>
          <p:cNvPr id="68" name="Прямоугольник 67"/>
          <p:cNvSpPr/>
          <p:nvPr/>
        </p:nvSpPr>
        <p:spPr>
          <a:xfrm>
            <a:off x="3419475" y="220503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Ц</a:t>
            </a:r>
          </a:p>
        </p:txBody>
      </p:sp>
      <p:sp>
        <p:nvSpPr>
          <p:cNvPr id="69" name="Прямоугольник 68"/>
          <p:cNvSpPr/>
          <p:nvPr/>
        </p:nvSpPr>
        <p:spPr>
          <a:xfrm>
            <a:off x="3419475" y="2492375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70" name="Прямоугольник 69"/>
          <p:cNvSpPr/>
          <p:nvPr/>
        </p:nvSpPr>
        <p:spPr>
          <a:xfrm>
            <a:off x="3419475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71" name="Прямоугольник 70"/>
          <p:cNvSpPr/>
          <p:nvPr/>
        </p:nvSpPr>
        <p:spPr>
          <a:xfrm>
            <a:off x="3419475" y="2781300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П</a:t>
            </a:r>
          </a:p>
        </p:txBody>
      </p:sp>
      <p:sp>
        <p:nvSpPr>
          <p:cNvPr id="72" name="Прямоугольник 71"/>
          <p:cNvSpPr/>
          <p:nvPr/>
        </p:nvSpPr>
        <p:spPr>
          <a:xfrm>
            <a:off x="3419475" y="33575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73" name="Прямоугольник 72"/>
          <p:cNvSpPr/>
          <p:nvPr/>
        </p:nvSpPr>
        <p:spPr>
          <a:xfrm>
            <a:off x="2339975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74" name="Прямоугольник 73"/>
          <p:cNvSpPr/>
          <p:nvPr/>
        </p:nvSpPr>
        <p:spPr>
          <a:xfrm>
            <a:off x="2700338" y="3068638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75" name="Прямоугольник 74"/>
          <p:cNvSpPr/>
          <p:nvPr/>
        </p:nvSpPr>
        <p:spPr>
          <a:xfrm>
            <a:off x="1619250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С</a:t>
            </a:r>
          </a:p>
        </p:txBody>
      </p:sp>
      <p:sp>
        <p:nvSpPr>
          <p:cNvPr id="76" name="Прямоугольник 75"/>
          <p:cNvSpPr/>
          <p:nvPr/>
        </p:nvSpPr>
        <p:spPr>
          <a:xfrm>
            <a:off x="1258888" y="3068638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</a:t>
            </a:r>
          </a:p>
        </p:txBody>
      </p:sp>
      <p:sp>
        <p:nvSpPr>
          <p:cNvPr id="77" name="Прямоугольник 76"/>
          <p:cNvSpPr/>
          <p:nvPr/>
        </p:nvSpPr>
        <p:spPr>
          <a:xfrm>
            <a:off x="1258888" y="2781300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</a:t>
            </a:r>
          </a:p>
        </p:txBody>
      </p:sp>
      <p:sp>
        <p:nvSpPr>
          <p:cNvPr id="78" name="Прямоугольник 77"/>
          <p:cNvSpPr/>
          <p:nvPr/>
        </p:nvSpPr>
        <p:spPr>
          <a:xfrm>
            <a:off x="1258888" y="33575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Л</a:t>
            </a:r>
          </a:p>
        </p:txBody>
      </p:sp>
      <p:sp>
        <p:nvSpPr>
          <p:cNvPr id="79" name="Прямоугольник 78"/>
          <p:cNvSpPr/>
          <p:nvPr/>
        </p:nvSpPr>
        <p:spPr>
          <a:xfrm>
            <a:off x="1258888" y="364490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</a:t>
            </a:r>
          </a:p>
        </p:txBody>
      </p:sp>
      <p:sp>
        <p:nvSpPr>
          <p:cNvPr id="80" name="Прямоугольник 79"/>
          <p:cNvSpPr/>
          <p:nvPr/>
        </p:nvSpPr>
        <p:spPr>
          <a:xfrm>
            <a:off x="1258888" y="39338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Т</a:t>
            </a:r>
          </a:p>
        </p:txBody>
      </p:sp>
      <p:sp>
        <p:nvSpPr>
          <p:cNvPr id="81" name="Прямоугольник 80"/>
          <p:cNvSpPr/>
          <p:nvPr/>
        </p:nvSpPr>
        <p:spPr>
          <a:xfrm>
            <a:off x="1258888" y="42211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</a:t>
            </a:r>
          </a:p>
        </p:txBody>
      </p:sp>
      <p:sp>
        <p:nvSpPr>
          <p:cNvPr id="82" name="Прямоугольник 81"/>
          <p:cNvSpPr/>
          <p:nvPr/>
        </p:nvSpPr>
        <p:spPr>
          <a:xfrm>
            <a:off x="1619250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Е</a:t>
            </a:r>
          </a:p>
        </p:txBody>
      </p:sp>
      <p:sp>
        <p:nvSpPr>
          <p:cNvPr id="83" name="Прямоугольник 82"/>
          <p:cNvSpPr/>
          <p:nvPr/>
        </p:nvSpPr>
        <p:spPr>
          <a:xfrm>
            <a:off x="1979613" y="39338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Т</a:t>
            </a:r>
          </a:p>
        </p:txBody>
      </p:sp>
      <p:sp>
        <p:nvSpPr>
          <p:cNvPr id="84" name="Прямоугольник 83"/>
          <p:cNvSpPr/>
          <p:nvPr/>
        </p:nvSpPr>
        <p:spPr>
          <a:xfrm>
            <a:off x="2339975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Е</a:t>
            </a:r>
          </a:p>
        </p:txBody>
      </p:sp>
      <p:sp>
        <p:nvSpPr>
          <p:cNvPr id="85" name="Прямоугольник 84"/>
          <p:cNvSpPr/>
          <p:nvPr/>
        </p:nvSpPr>
        <p:spPr>
          <a:xfrm>
            <a:off x="2700338" y="393382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Р</a:t>
            </a:r>
          </a:p>
        </p:txBody>
      </p:sp>
      <p:sp>
        <p:nvSpPr>
          <p:cNvPr id="86" name="Прямоугольник 85"/>
          <p:cNvSpPr/>
          <p:nvPr/>
        </p:nvSpPr>
        <p:spPr>
          <a:xfrm>
            <a:off x="3059113" y="39338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Е</a:t>
            </a:r>
          </a:p>
        </p:txBody>
      </p:sp>
      <p:sp>
        <p:nvSpPr>
          <p:cNvPr id="87" name="Прямоугольник 86"/>
          <p:cNvSpPr/>
          <p:nvPr/>
        </p:nvSpPr>
        <p:spPr>
          <a:xfrm>
            <a:off x="3419475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В</a:t>
            </a:r>
          </a:p>
        </p:txBody>
      </p:sp>
      <p:sp>
        <p:nvSpPr>
          <p:cNvPr id="88" name="Прямоугольник 87"/>
          <p:cNvSpPr/>
          <p:nvPr/>
        </p:nvSpPr>
        <p:spPr>
          <a:xfrm>
            <a:off x="2339975" y="36449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З</a:t>
            </a:r>
          </a:p>
        </p:txBody>
      </p:sp>
      <p:sp>
        <p:nvSpPr>
          <p:cNvPr id="89" name="Прямоугольник 88"/>
          <p:cNvSpPr/>
          <p:nvPr/>
        </p:nvSpPr>
        <p:spPr>
          <a:xfrm>
            <a:off x="2339975" y="42211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М</a:t>
            </a:r>
          </a:p>
        </p:txBody>
      </p:sp>
      <p:sp>
        <p:nvSpPr>
          <p:cNvPr id="90" name="Прямоугольник 89"/>
          <p:cNvSpPr/>
          <p:nvPr/>
        </p:nvSpPr>
        <p:spPr>
          <a:xfrm>
            <a:off x="2339975" y="45085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91" name="Прямоугольник 90"/>
          <p:cNvSpPr/>
          <p:nvPr/>
        </p:nvSpPr>
        <p:spPr>
          <a:xfrm>
            <a:off x="2339975" y="47974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92" name="Прямоугольник 91"/>
          <p:cNvSpPr/>
          <p:nvPr/>
        </p:nvSpPr>
        <p:spPr>
          <a:xfrm>
            <a:off x="2339975" y="508476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93" name="Прямоугольник 92"/>
          <p:cNvSpPr/>
          <p:nvPr/>
        </p:nvSpPr>
        <p:spPr>
          <a:xfrm>
            <a:off x="2339975" y="537368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И</a:t>
            </a:r>
          </a:p>
        </p:txBody>
      </p:sp>
      <p:sp>
        <p:nvSpPr>
          <p:cNvPr id="94" name="Прямоугольник 93"/>
          <p:cNvSpPr/>
          <p:nvPr/>
        </p:nvSpPr>
        <p:spPr>
          <a:xfrm>
            <a:off x="2339975" y="5661025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95" name="Прямоугольник 94"/>
          <p:cNvSpPr/>
          <p:nvPr/>
        </p:nvSpPr>
        <p:spPr>
          <a:xfrm>
            <a:off x="2339975" y="5949950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96" name="Прямоугольник 95"/>
          <p:cNvSpPr/>
          <p:nvPr/>
        </p:nvSpPr>
        <p:spPr>
          <a:xfrm>
            <a:off x="1258888" y="47974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7" name="Прямоугольник 96"/>
          <p:cNvSpPr/>
          <p:nvPr/>
        </p:nvSpPr>
        <p:spPr>
          <a:xfrm>
            <a:off x="1979613" y="47974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8" name="Прямоугольник 97"/>
          <p:cNvSpPr/>
          <p:nvPr/>
        </p:nvSpPr>
        <p:spPr>
          <a:xfrm>
            <a:off x="1619250" y="47974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9" name="Прямоугольник 98"/>
          <p:cNvSpPr/>
          <p:nvPr/>
        </p:nvSpPr>
        <p:spPr>
          <a:xfrm>
            <a:off x="1258888" y="537368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0" name="Прямоугольник 99"/>
          <p:cNvSpPr/>
          <p:nvPr/>
        </p:nvSpPr>
        <p:spPr>
          <a:xfrm>
            <a:off x="1619250" y="537368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1" name="Прямоугольник 100"/>
          <p:cNvSpPr/>
          <p:nvPr/>
        </p:nvSpPr>
        <p:spPr>
          <a:xfrm>
            <a:off x="1979613" y="537368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2" name="Прямоугольник 101"/>
          <p:cNvSpPr/>
          <p:nvPr/>
        </p:nvSpPr>
        <p:spPr>
          <a:xfrm>
            <a:off x="3059113" y="537368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3" name="Прямоугольник 102"/>
          <p:cNvSpPr/>
          <p:nvPr/>
        </p:nvSpPr>
        <p:spPr>
          <a:xfrm>
            <a:off x="3419475" y="537368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4" name="Прямоугольник 103"/>
          <p:cNvSpPr/>
          <p:nvPr/>
        </p:nvSpPr>
        <p:spPr>
          <a:xfrm>
            <a:off x="2700338" y="537368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5" name="Прямоугольник 104"/>
          <p:cNvSpPr/>
          <p:nvPr/>
        </p:nvSpPr>
        <p:spPr>
          <a:xfrm>
            <a:off x="3059113" y="5661025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3419475" y="45085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3059113" y="5084763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3059113" y="47974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3059113" y="450850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0" name="Прямоугольник 109"/>
          <p:cNvSpPr/>
          <p:nvPr/>
        </p:nvSpPr>
        <p:spPr>
          <a:xfrm>
            <a:off x="3779838" y="450850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1" name="Прямоугольник 110"/>
          <p:cNvSpPr/>
          <p:nvPr/>
        </p:nvSpPr>
        <p:spPr>
          <a:xfrm>
            <a:off x="4140200" y="45085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112" name="Прямоугольник 111"/>
          <p:cNvSpPr/>
          <p:nvPr/>
        </p:nvSpPr>
        <p:spPr>
          <a:xfrm>
            <a:off x="4140200" y="2492375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М</a:t>
            </a:r>
          </a:p>
        </p:txBody>
      </p:sp>
      <p:sp>
        <p:nvSpPr>
          <p:cNvPr id="113" name="Прямоугольник 112"/>
          <p:cNvSpPr/>
          <p:nvPr/>
        </p:nvSpPr>
        <p:spPr>
          <a:xfrm>
            <a:off x="4140200" y="2781300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114" name="Прямоугольник 113"/>
          <p:cNvSpPr/>
          <p:nvPr/>
        </p:nvSpPr>
        <p:spPr>
          <a:xfrm>
            <a:off x="4140200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С</a:t>
            </a:r>
          </a:p>
        </p:txBody>
      </p:sp>
      <p:sp>
        <p:nvSpPr>
          <p:cNvPr id="115" name="Прямоугольник 114"/>
          <p:cNvSpPr/>
          <p:nvPr/>
        </p:nvSpPr>
        <p:spPr>
          <a:xfrm>
            <a:off x="4140200" y="33575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116" name="Прямоугольник 115"/>
          <p:cNvSpPr/>
          <p:nvPr/>
        </p:nvSpPr>
        <p:spPr>
          <a:xfrm>
            <a:off x="4140200" y="36449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Ё</a:t>
            </a:r>
          </a:p>
        </p:txBody>
      </p:sp>
      <p:sp>
        <p:nvSpPr>
          <p:cNvPr id="117" name="Прямоугольник 116"/>
          <p:cNvSpPr/>
          <p:nvPr/>
        </p:nvSpPr>
        <p:spPr>
          <a:xfrm>
            <a:off x="4140200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118" name="Прямоугольник 117"/>
          <p:cNvSpPr/>
          <p:nvPr/>
        </p:nvSpPr>
        <p:spPr>
          <a:xfrm>
            <a:off x="4140200" y="42211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119" name="Прямоугольник 118"/>
          <p:cNvSpPr/>
          <p:nvPr/>
        </p:nvSpPr>
        <p:spPr>
          <a:xfrm>
            <a:off x="3779838" y="3068638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Е</a:t>
            </a:r>
          </a:p>
        </p:txBody>
      </p:sp>
      <p:sp>
        <p:nvSpPr>
          <p:cNvPr id="32871" name="TextBox 119"/>
          <p:cNvSpPr txBox="1">
            <a:spLocks noChangeArrowheads="1"/>
          </p:cNvSpPr>
          <p:nvPr/>
        </p:nvSpPr>
        <p:spPr bwMode="auto">
          <a:xfrm>
            <a:off x="900113" y="188913"/>
            <a:ext cx="3587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Calibri" pitchFamily="34" charset="0"/>
              </a:rPr>
              <a:t>С</a:t>
            </a:r>
          </a:p>
        </p:txBody>
      </p:sp>
      <p:sp>
        <p:nvSpPr>
          <p:cNvPr id="32872" name="TextBox 120"/>
          <p:cNvSpPr txBox="1">
            <a:spLocks noChangeArrowheads="1"/>
          </p:cNvSpPr>
          <p:nvPr/>
        </p:nvSpPr>
        <p:spPr bwMode="auto">
          <a:xfrm>
            <a:off x="900113" y="0"/>
            <a:ext cx="3587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1</a:t>
            </a:r>
          </a:p>
        </p:txBody>
      </p:sp>
      <p:sp>
        <p:nvSpPr>
          <p:cNvPr id="122" name="Прямоугольник 121"/>
          <p:cNvSpPr/>
          <p:nvPr/>
        </p:nvSpPr>
        <p:spPr>
          <a:xfrm>
            <a:off x="1619250" y="105251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И</a:t>
            </a:r>
          </a:p>
        </p:txBody>
      </p:sp>
      <p:sp>
        <p:nvSpPr>
          <p:cNvPr id="32874" name="TextBox 122"/>
          <p:cNvSpPr txBox="1">
            <a:spLocks noChangeArrowheads="1"/>
          </p:cNvSpPr>
          <p:nvPr/>
        </p:nvSpPr>
        <p:spPr bwMode="auto">
          <a:xfrm>
            <a:off x="1692275" y="0"/>
            <a:ext cx="2159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>
                <a:latin typeface="Calibri" pitchFamily="34" charset="0"/>
              </a:rPr>
              <a:t>2</a:t>
            </a:r>
          </a:p>
        </p:txBody>
      </p:sp>
      <p:sp>
        <p:nvSpPr>
          <p:cNvPr id="32875" name="TextBox 123"/>
          <p:cNvSpPr txBox="1">
            <a:spLocks noChangeArrowheads="1"/>
          </p:cNvSpPr>
          <p:nvPr/>
        </p:nvSpPr>
        <p:spPr bwMode="auto">
          <a:xfrm>
            <a:off x="2339975" y="0"/>
            <a:ext cx="287338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>
                <a:latin typeface="Calibri" pitchFamily="34" charset="0"/>
              </a:rPr>
              <a:t>3</a:t>
            </a:r>
          </a:p>
        </p:txBody>
      </p:sp>
      <p:sp>
        <p:nvSpPr>
          <p:cNvPr id="32876" name="TextBox 124"/>
          <p:cNvSpPr txBox="1">
            <a:spLocks noChangeArrowheads="1"/>
          </p:cNvSpPr>
          <p:nvPr/>
        </p:nvSpPr>
        <p:spPr bwMode="auto">
          <a:xfrm>
            <a:off x="3059113" y="0"/>
            <a:ext cx="288925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4</a:t>
            </a:r>
          </a:p>
        </p:txBody>
      </p:sp>
      <p:sp>
        <p:nvSpPr>
          <p:cNvPr id="32877" name="TextBox 125"/>
          <p:cNvSpPr txBox="1">
            <a:spLocks noChangeArrowheads="1"/>
          </p:cNvSpPr>
          <p:nvPr/>
        </p:nvSpPr>
        <p:spPr bwMode="auto">
          <a:xfrm>
            <a:off x="3779838" y="0"/>
            <a:ext cx="2159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5</a:t>
            </a:r>
          </a:p>
        </p:txBody>
      </p:sp>
      <p:sp>
        <p:nvSpPr>
          <p:cNvPr id="32878" name="Прямоугольник 127"/>
          <p:cNvSpPr>
            <a:spLocks noChangeArrowheads="1"/>
          </p:cNvSpPr>
          <p:nvPr/>
        </p:nvSpPr>
        <p:spPr bwMode="auto">
          <a:xfrm>
            <a:off x="4500563" y="0"/>
            <a:ext cx="24923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000" b="1">
                <a:solidFill>
                  <a:srgbClr val="000000"/>
                </a:solidFill>
                <a:latin typeface="Calibri" pitchFamily="34" charset="0"/>
              </a:rPr>
              <a:t>6</a:t>
            </a:r>
          </a:p>
        </p:txBody>
      </p:sp>
      <p:sp>
        <p:nvSpPr>
          <p:cNvPr id="32879" name="TextBox 126"/>
          <p:cNvSpPr txBox="1">
            <a:spLocks noChangeArrowheads="1"/>
          </p:cNvSpPr>
          <p:nvPr/>
        </p:nvSpPr>
        <p:spPr bwMode="auto">
          <a:xfrm>
            <a:off x="539750" y="476250"/>
            <a:ext cx="360363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7</a:t>
            </a:r>
          </a:p>
        </p:txBody>
      </p:sp>
      <p:sp>
        <p:nvSpPr>
          <p:cNvPr id="32880" name="TextBox 128"/>
          <p:cNvSpPr txBox="1">
            <a:spLocks noChangeArrowheads="1"/>
          </p:cNvSpPr>
          <p:nvPr/>
        </p:nvSpPr>
        <p:spPr bwMode="auto">
          <a:xfrm>
            <a:off x="2771775" y="476250"/>
            <a:ext cx="360363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8</a:t>
            </a:r>
          </a:p>
        </p:txBody>
      </p:sp>
      <p:sp>
        <p:nvSpPr>
          <p:cNvPr id="32881" name="TextBox 129"/>
          <p:cNvSpPr txBox="1">
            <a:spLocks noChangeArrowheads="1"/>
          </p:cNvSpPr>
          <p:nvPr/>
        </p:nvSpPr>
        <p:spPr bwMode="auto">
          <a:xfrm rot="10800000" flipH="1" flipV="1">
            <a:off x="1258888" y="1628775"/>
            <a:ext cx="43338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9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2700338" y="1412875"/>
            <a:ext cx="431800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10</a:t>
            </a:r>
          </a:p>
        </p:txBody>
      </p:sp>
      <p:sp>
        <p:nvSpPr>
          <p:cNvPr id="32883" name="TextBox 132"/>
          <p:cNvSpPr txBox="1">
            <a:spLocks noChangeArrowheads="1"/>
          </p:cNvSpPr>
          <p:nvPr/>
        </p:nvSpPr>
        <p:spPr bwMode="auto">
          <a:xfrm>
            <a:off x="1979613" y="1989138"/>
            <a:ext cx="4318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 b="1">
                <a:latin typeface="Calibri" pitchFamily="34" charset="0"/>
              </a:rPr>
              <a:t>11</a:t>
            </a:r>
          </a:p>
        </p:txBody>
      </p:sp>
      <p:sp>
        <p:nvSpPr>
          <p:cNvPr id="32884" name="TextBox 131"/>
          <p:cNvSpPr txBox="1">
            <a:spLocks noChangeArrowheads="1"/>
          </p:cNvSpPr>
          <p:nvPr/>
        </p:nvSpPr>
        <p:spPr bwMode="auto">
          <a:xfrm>
            <a:off x="3419475" y="1989138"/>
            <a:ext cx="4318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 b="1">
                <a:latin typeface="Calibri" pitchFamily="34" charset="0"/>
              </a:rPr>
              <a:t>12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4140200" y="2276475"/>
            <a:ext cx="322263" cy="254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b="1" dirty="0">
                <a:latin typeface="+mn-lt"/>
              </a:rPr>
              <a:t>13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1258888" y="2492375"/>
            <a:ext cx="576262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14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827088" y="3068638"/>
            <a:ext cx="504825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b="1" dirty="0">
                <a:latin typeface="+mn-lt"/>
              </a:rPr>
              <a:t>15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3132138" y="3068638"/>
            <a:ext cx="503237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b="1" dirty="0">
                <a:latin typeface="+mn-lt"/>
              </a:rPr>
              <a:t>16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2339975" y="3429000"/>
            <a:ext cx="503238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17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827088" y="3933825"/>
            <a:ext cx="504825" cy="2524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b="1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18</a:t>
            </a:r>
          </a:p>
        </p:txBody>
      </p:sp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5219700" y="1109663"/>
            <a:ext cx="33845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b="1">
                <a:solidFill>
                  <a:srgbClr val="10253F"/>
                </a:solidFill>
                <a:latin typeface="Times New Roman CYR" pitchFamily="18" charset="0"/>
                <a:cs typeface="Times New Roman" pitchFamily="18" charset="0"/>
              </a:rPr>
              <a:t>19 . ЧЕРНАЯ МАЛИНА ВЫРОСЛА В ЛЕСУ,</a:t>
            </a:r>
            <a:r>
              <a:rPr lang="ru-RU" b="1">
                <a:solidFill>
                  <a:srgbClr val="10253F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b="1">
                <a:solidFill>
                  <a:srgbClr val="10253F"/>
                </a:solidFill>
                <a:latin typeface="Times New Roman CYR" pitchFamily="18" charset="0"/>
                <a:cs typeface="Times New Roman" pitchFamily="18" charset="0"/>
              </a:rPr>
              <a:t>Я ЕЕ С СОБОЮ В ЛУКОШКЕ УНЕСУ. (А</a:t>
            </a:r>
            <a:r>
              <a:rPr lang="ru-RU" b="1">
                <a:solidFill>
                  <a:srgbClr val="10253F"/>
                </a:solidFill>
                <a:cs typeface="Times New Roman" pitchFamily="18" charset="0"/>
              </a:rPr>
              <a:t>втор</a:t>
            </a:r>
            <a:r>
              <a:rPr lang="ru-RU" b="1">
                <a:solidFill>
                  <a:srgbClr val="10253F"/>
                </a:solidFill>
                <a:latin typeface="Times New Roman CYR" pitchFamily="18" charset="0"/>
                <a:cs typeface="Times New Roman" pitchFamily="18" charset="0"/>
              </a:rPr>
              <a:t>)</a:t>
            </a:r>
            <a:endParaRPr lang="ru-RU" b="1">
              <a:solidFill>
                <a:srgbClr val="10253F"/>
              </a:solidFill>
            </a:endParaRPr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9338" y="2565400"/>
            <a:ext cx="3960812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0" name="TextBox 139"/>
          <p:cNvSpPr txBox="1"/>
          <p:nvPr/>
        </p:nvSpPr>
        <p:spPr>
          <a:xfrm>
            <a:off x="3059113" y="3716338"/>
            <a:ext cx="433387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b="1" dirty="0">
                <a:latin typeface="+mn-lt"/>
              </a:rPr>
              <a:t>19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8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8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900113" y="188913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dirty="0"/>
              <a:t>              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900113" y="476250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900113" y="7651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С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900113" y="1052513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1258888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П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1619250" y="18891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Р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1619250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900113" y="134143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619250" y="134143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3059113" y="42211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Ж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1619250" y="7651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Б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1619250" y="191611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1619250" y="16287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2339975" y="18891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З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1979613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Т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2339975" y="7651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2339975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2339975" y="105251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Ц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1979613" y="162877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Р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3348038" y="162877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В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2987675" y="16287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И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2700338" y="16287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П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2339975" y="16287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3708400" y="16287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3708400" y="476250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3708400" y="7651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3708400" y="1052513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3708400" y="134143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3708400" y="188913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П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2987675" y="18891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М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3348038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С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2987675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О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2987675" y="7651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Х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4427538" y="1052513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4427538" y="76517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4427538" y="18891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Г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4427538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4067175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56" name="Прямоугольник 55"/>
          <p:cNvSpPr/>
          <p:nvPr/>
        </p:nvSpPr>
        <p:spPr>
          <a:xfrm>
            <a:off x="4427538" y="13414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2700338" y="1916113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Е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2339975" y="220503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У</a:t>
            </a:r>
          </a:p>
        </p:txBody>
      </p:sp>
      <p:sp>
        <p:nvSpPr>
          <p:cNvPr id="59" name="Прямоугольник 58"/>
          <p:cNvSpPr/>
          <p:nvPr/>
        </p:nvSpPr>
        <p:spPr>
          <a:xfrm>
            <a:off x="2700338" y="2492375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Ь</a:t>
            </a:r>
          </a:p>
        </p:txBody>
      </p:sp>
      <p:sp>
        <p:nvSpPr>
          <p:cNvPr id="60" name="Прямоугольник 59"/>
          <p:cNvSpPr/>
          <p:nvPr/>
        </p:nvSpPr>
        <p:spPr>
          <a:xfrm>
            <a:off x="2700338" y="220503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Н</a:t>
            </a:r>
          </a:p>
        </p:txBody>
      </p:sp>
      <p:sp>
        <p:nvSpPr>
          <p:cNvPr id="61" name="Прямоугольник 60"/>
          <p:cNvSpPr/>
          <p:nvPr/>
        </p:nvSpPr>
        <p:spPr>
          <a:xfrm>
            <a:off x="1979613" y="22050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К</a:t>
            </a:r>
          </a:p>
        </p:txBody>
      </p:sp>
      <p:sp>
        <p:nvSpPr>
          <p:cNvPr id="62" name="Прямоугольник 61"/>
          <p:cNvSpPr/>
          <p:nvPr/>
        </p:nvSpPr>
        <p:spPr>
          <a:xfrm>
            <a:off x="1979613" y="2492375"/>
            <a:ext cx="360362" cy="279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У</a:t>
            </a:r>
          </a:p>
        </p:txBody>
      </p:sp>
      <p:sp>
        <p:nvSpPr>
          <p:cNvPr id="63" name="Прямоугольник 62"/>
          <p:cNvSpPr/>
          <p:nvPr/>
        </p:nvSpPr>
        <p:spPr>
          <a:xfrm>
            <a:off x="1979613" y="2781300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Л</a:t>
            </a:r>
          </a:p>
        </p:txBody>
      </p:sp>
      <p:sp>
        <p:nvSpPr>
          <p:cNvPr id="64" name="Прямоугольник 63"/>
          <p:cNvSpPr/>
          <p:nvPr/>
        </p:nvSpPr>
        <p:spPr>
          <a:xfrm>
            <a:off x="3059113" y="22050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И</a:t>
            </a:r>
          </a:p>
        </p:txBody>
      </p:sp>
      <p:sp>
        <p:nvSpPr>
          <p:cNvPr id="65" name="Прямоугольник 64"/>
          <p:cNvSpPr/>
          <p:nvPr/>
        </p:nvSpPr>
        <p:spPr>
          <a:xfrm>
            <a:off x="1979613" y="33575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К</a:t>
            </a:r>
          </a:p>
        </p:txBody>
      </p:sp>
      <p:sp>
        <p:nvSpPr>
          <p:cNvPr id="66" name="Прямоугольник 65"/>
          <p:cNvSpPr/>
          <p:nvPr/>
        </p:nvSpPr>
        <p:spPr>
          <a:xfrm>
            <a:off x="1979613" y="3068638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И</a:t>
            </a:r>
          </a:p>
        </p:txBody>
      </p:sp>
      <p:sp>
        <p:nvSpPr>
          <p:cNvPr id="67" name="Прямоугольник 66"/>
          <p:cNvSpPr/>
          <p:nvPr/>
        </p:nvSpPr>
        <p:spPr>
          <a:xfrm>
            <a:off x="3779838" y="22050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А</a:t>
            </a:r>
          </a:p>
        </p:txBody>
      </p:sp>
      <p:sp>
        <p:nvSpPr>
          <p:cNvPr id="68" name="Прямоугольник 67"/>
          <p:cNvSpPr/>
          <p:nvPr/>
        </p:nvSpPr>
        <p:spPr>
          <a:xfrm>
            <a:off x="3419475" y="220503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Ц</a:t>
            </a:r>
          </a:p>
        </p:txBody>
      </p:sp>
      <p:sp>
        <p:nvSpPr>
          <p:cNvPr id="69" name="Прямоугольник 68"/>
          <p:cNvSpPr/>
          <p:nvPr/>
        </p:nvSpPr>
        <p:spPr>
          <a:xfrm>
            <a:off x="3419475" y="2492375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70" name="Прямоугольник 69"/>
          <p:cNvSpPr/>
          <p:nvPr/>
        </p:nvSpPr>
        <p:spPr>
          <a:xfrm>
            <a:off x="3419475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71" name="Прямоугольник 70"/>
          <p:cNvSpPr/>
          <p:nvPr/>
        </p:nvSpPr>
        <p:spPr>
          <a:xfrm>
            <a:off x="3419475" y="2781300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П</a:t>
            </a:r>
          </a:p>
        </p:txBody>
      </p:sp>
      <p:sp>
        <p:nvSpPr>
          <p:cNvPr id="72" name="Прямоугольник 71"/>
          <p:cNvSpPr/>
          <p:nvPr/>
        </p:nvSpPr>
        <p:spPr>
          <a:xfrm>
            <a:off x="3419475" y="33575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73" name="Прямоугольник 72"/>
          <p:cNvSpPr/>
          <p:nvPr/>
        </p:nvSpPr>
        <p:spPr>
          <a:xfrm>
            <a:off x="2339975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74" name="Прямоугольник 73"/>
          <p:cNvSpPr/>
          <p:nvPr/>
        </p:nvSpPr>
        <p:spPr>
          <a:xfrm>
            <a:off x="2700338" y="3068638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75" name="Прямоугольник 74"/>
          <p:cNvSpPr/>
          <p:nvPr/>
        </p:nvSpPr>
        <p:spPr>
          <a:xfrm>
            <a:off x="1619250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С</a:t>
            </a:r>
          </a:p>
        </p:txBody>
      </p:sp>
      <p:sp>
        <p:nvSpPr>
          <p:cNvPr id="76" name="Прямоугольник 75"/>
          <p:cNvSpPr/>
          <p:nvPr/>
        </p:nvSpPr>
        <p:spPr>
          <a:xfrm>
            <a:off x="1258888" y="3068638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</a:t>
            </a:r>
          </a:p>
        </p:txBody>
      </p:sp>
      <p:sp>
        <p:nvSpPr>
          <p:cNvPr id="77" name="Прямоугольник 76"/>
          <p:cNvSpPr/>
          <p:nvPr/>
        </p:nvSpPr>
        <p:spPr>
          <a:xfrm>
            <a:off x="1258888" y="2781300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</a:t>
            </a:r>
          </a:p>
        </p:txBody>
      </p:sp>
      <p:sp>
        <p:nvSpPr>
          <p:cNvPr id="78" name="Прямоугольник 77"/>
          <p:cNvSpPr/>
          <p:nvPr/>
        </p:nvSpPr>
        <p:spPr>
          <a:xfrm>
            <a:off x="1258888" y="33575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Л</a:t>
            </a:r>
          </a:p>
        </p:txBody>
      </p:sp>
      <p:sp>
        <p:nvSpPr>
          <p:cNvPr id="79" name="Прямоугольник 78"/>
          <p:cNvSpPr/>
          <p:nvPr/>
        </p:nvSpPr>
        <p:spPr>
          <a:xfrm>
            <a:off x="1258888" y="364490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</a:t>
            </a:r>
          </a:p>
        </p:txBody>
      </p:sp>
      <p:sp>
        <p:nvSpPr>
          <p:cNvPr id="80" name="Прямоугольник 79"/>
          <p:cNvSpPr/>
          <p:nvPr/>
        </p:nvSpPr>
        <p:spPr>
          <a:xfrm>
            <a:off x="1258888" y="39338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Т</a:t>
            </a:r>
          </a:p>
        </p:txBody>
      </p:sp>
      <p:sp>
        <p:nvSpPr>
          <p:cNvPr id="81" name="Прямоугольник 80"/>
          <p:cNvSpPr/>
          <p:nvPr/>
        </p:nvSpPr>
        <p:spPr>
          <a:xfrm>
            <a:off x="1258888" y="42211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</a:t>
            </a:r>
          </a:p>
        </p:txBody>
      </p:sp>
      <p:sp>
        <p:nvSpPr>
          <p:cNvPr id="82" name="Прямоугольник 81"/>
          <p:cNvSpPr/>
          <p:nvPr/>
        </p:nvSpPr>
        <p:spPr>
          <a:xfrm>
            <a:off x="1619250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Е</a:t>
            </a:r>
          </a:p>
        </p:txBody>
      </p:sp>
      <p:sp>
        <p:nvSpPr>
          <p:cNvPr id="83" name="Прямоугольник 82"/>
          <p:cNvSpPr/>
          <p:nvPr/>
        </p:nvSpPr>
        <p:spPr>
          <a:xfrm>
            <a:off x="1979613" y="39338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Т</a:t>
            </a:r>
          </a:p>
        </p:txBody>
      </p:sp>
      <p:sp>
        <p:nvSpPr>
          <p:cNvPr id="84" name="Прямоугольник 83"/>
          <p:cNvSpPr/>
          <p:nvPr/>
        </p:nvSpPr>
        <p:spPr>
          <a:xfrm>
            <a:off x="2339975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Е</a:t>
            </a:r>
          </a:p>
        </p:txBody>
      </p:sp>
      <p:sp>
        <p:nvSpPr>
          <p:cNvPr id="85" name="Прямоугольник 84"/>
          <p:cNvSpPr/>
          <p:nvPr/>
        </p:nvSpPr>
        <p:spPr>
          <a:xfrm>
            <a:off x="2700338" y="393382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Р</a:t>
            </a:r>
          </a:p>
        </p:txBody>
      </p:sp>
      <p:sp>
        <p:nvSpPr>
          <p:cNvPr id="86" name="Прямоугольник 85"/>
          <p:cNvSpPr/>
          <p:nvPr/>
        </p:nvSpPr>
        <p:spPr>
          <a:xfrm>
            <a:off x="3059113" y="39338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Е</a:t>
            </a:r>
          </a:p>
        </p:txBody>
      </p:sp>
      <p:sp>
        <p:nvSpPr>
          <p:cNvPr id="87" name="Прямоугольник 86"/>
          <p:cNvSpPr/>
          <p:nvPr/>
        </p:nvSpPr>
        <p:spPr>
          <a:xfrm>
            <a:off x="3419475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В</a:t>
            </a:r>
          </a:p>
        </p:txBody>
      </p:sp>
      <p:sp>
        <p:nvSpPr>
          <p:cNvPr id="88" name="Прямоугольник 87"/>
          <p:cNvSpPr/>
          <p:nvPr/>
        </p:nvSpPr>
        <p:spPr>
          <a:xfrm>
            <a:off x="2339975" y="36449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З</a:t>
            </a:r>
          </a:p>
        </p:txBody>
      </p:sp>
      <p:sp>
        <p:nvSpPr>
          <p:cNvPr id="89" name="Прямоугольник 88"/>
          <p:cNvSpPr/>
          <p:nvPr/>
        </p:nvSpPr>
        <p:spPr>
          <a:xfrm>
            <a:off x="2339975" y="42211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М</a:t>
            </a:r>
          </a:p>
        </p:txBody>
      </p:sp>
      <p:sp>
        <p:nvSpPr>
          <p:cNvPr id="90" name="Прямоугольник 89"/>
          <p:cNvSpPr/>
          <p:nvPr/>
        </p:nvSpPr>
        <p:spPr>
          <a:xfrm>
            <a:off x="2339975" y="45085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91" name="Прямоугольник 90"/>
          <p:cNvSpPr/>
          <p:nvPr/>
        </p:nvSpPr>
        <p:spPr>
          <a:xfrm>
            <a:off x="2339975" y="47974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92" name="Прямоугольник 91"/>
          <p:cNvSpPr/>
          <p:nvPr/>
        </p:nvSpPr>
        <p:spPr>
          <a:xfrm>
            <a:off x="2339975" y="508476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93" name="Прямоугольник 92"/>
          <p:cNvSpPr/>
          <p:nvPr/>
        </p:nvSpPr>
        <p:spPr>
          <a:xfrm>
            <a:off x="2339975" y="537368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И</a:t>
            </a:r>
          </a:p>
        </p:txBody>
      </p:sp>
      <p:sp>
        <p:nvSpPr>
          <p:cNvPr id="94" name="Прямоугольник 93"/>
          <p:cNvSpPr/>
          <p:nvPr/>
        </p:nvSpPr>
        <p:spPr>
          <a:xfrm>
            <a:off x="2339975" y="5661025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95" name="Прямоугольник 94"/>
          <p:cNvSpPr/>
          <p:nvPr/>
        </p:nvSpPr>
        <p:spPr>
          <a:xfrm>
            <a:off x="2339975" y="5949950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96" name="Прямоугольник 95"/>
          <p:cNvSpPr/>
          <p:nvPr/>
        </p:nvSpPr>
        <p:spPr>
          <a:xfrm>
            <a:off x="1258888" y="47974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7" name="Прямоугольник 96"/>
          <p:cNvSpPr/>
          <p:nvPr/>
        </p:nvSpPr>
        <p:spPr>
          <a:xfrm>
            <a:off x="1979613" y="47974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8" name="Прямоугольник 97"/>
          <p:cNvSpPr/>
          <p:nvPr/>
        </p:nvSpPr>
        <p:spPr>
          <a:xfrm>
            <a:off x="1619250" y="47974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9" name="Прямоугольник 98"/>
          <p:cNvSpPr/>
          <p:nvPr/>
        </p:nvSpPr>
        <p:spPr>
          <a:xfrm>
            <a:off x="1258888" y="537368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0" name="Прямоугольник 99"/>
          <p:cNvSpPr/>
          <p:nvPr/>
        </p:nvSpPr>
        <p:spPr>
          <a:xfrm>
            <a:off x="1619250" y="537368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1" name="Прямоугольник 100"/>
          <p:cNvSpPr/>
          <p:nvPr/>
        </p:nvSpPr>
        <p:spPr>
          <a:xfrm>
            <a:off x="1979613" y="537368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2" name="Прямоугольник 101"/>
          <p:cNvSpPr/>
          <p:nvPr/>
        </p:nvSpPr>
        <p:spPr>
          <a:xfrm>
            <a:off x="3059113" y="537368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103" name="Прямоугольник 102"/>
          <p:cNvSpPr/>
          <p:nvPr/>
        </p:nvSpPr>
        <p:spPr>
          <a:xfrm>
            <a:off x="3419475" y="537368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4" name="Прямоугольник 103"/>
          <p:cNvSpPr/>
          <p:nvPr/>
        </p:nvSpPr>
        <p:spPr>
          <a:xfrm>
            <a:off x="2700338" y="537368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5" name="Прямоугольник 104"/>
          <p:cNvSpPr/>
          <p:nvPr/>
        </p:nvSpPr>
        <p:spPr>
          <a:xfrm>
            <a:off x="3059113" y="5661025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106" name="Прямоугольник 105"/>
          <p:cNvSpPr/>
          <p:nvPr/>
        </p:nvSpPr>
        <p:spPr>
          <a:xfrm>
            <a:off x="3419475" y="45085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3059113" y="5084763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И</a:t>
            </a:r>
          </a:p>
        </p:txBody>
      </p:sp>
      <p:sp>
        <p:nvSpPr>
          <p:cNvPr id="108" name="Прямоугольник 107"/>
          <p:cNvSpPr/>
          <p:nvPr/>
        </p:nvSpPr>
        <p:spPr>
          <a:xfrm>
            <a:off x="3059113" y="47974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В</a:t>
            </a:r>
          </a:p>
        </p:txBody>
      </p:sp>
      <p:sp>
        <p:nvSpPr>
          <p:cNvPr id="109" name="Прямоугольник 108"/>
          <p:cNvSpPr/>
          <p:nvPr/>
        </p:nvSpPr>
        <p:spPr>
          <a:xfrm>
            <a:off x="3059113" y="450850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Е</a:t>
            </a:r>
          </a:p>
        </p:txBody>
      </p:sp>
      <p:sp>
        <p:nvSpPr>
          <p:cNvPr id="110" name="Прямоугольник 109"/>
          <p:cNvSpPr/>
          <p:nvPr/>
        </p:nvSpPr>
        <p:spPr>
          <a:xfrm>
            <a:off x="3779838" y="450850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1" name="Прямоугольник 110"/>
          <p:cNvSpPr/>
          <p:nvPr/>
        </p:nvSpPr>
        <p:spPr>
          <a:xfrm>
            <a:off x="4140200" y="45085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112" name="Прямоугольник 111"/>
          <p:cNvSpPr/>
          <p:nvPr/>
        </p:nvSpPr>
        <p:spPr>
          <a:xfrm>
            <a:off x="4140200" y="2492375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М</a:t>
            </a:r>
          </a:p>
        </p:txBody>
      </p:sp>
      <p:sp>
        <p:nvSpPr>
          <p:cNvPr id="113" name="Прямоугольник 112"/>
          <p:cNvSpPr/>
          <p:nvPr/>
        </p:nvSpPr>
        <p:spPr>
          <a:xfrm>
            <a:off x="4140200" y="2781300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114" name="Прямоугольник 113"/>
          <p:cNvSpPr/>
          <p:nvPr/>
        </p:nvSpPr>
        <p:spPr>
          <a:xfrm>
            <a:off x="4140200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С</a:t>
            </a:r>
          </a:p>
        </p:txBody>
      </p:sp>
      <p:sp>
        <p:nvSpPr>
          <p:cNvPr id="115" name="Прямоугольник 114"/>
          <p:cNvSpPr/>
          <p:nvPr/>
        </p:nvSpPr>
        <p:spPr>
          <a:xfrm>
            <a:off x="4140200" y="33575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116" name="Прямоугольник 115"/>
          <p:cNvSpPr/>
          <p:nvPr/>
        </p:nvSpPr>
        <p:spPr>
          <a:xfrm>
            <a:off x="4140200" y="36449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Ё</a:t>
            </a:r>
          </a:p>
        </p:txBody>
      </p:sp>
      <p:sp>
        <p:nvSpPr>
          <p:cNvPr id="117" name="Прямоугольник 116"/>
          <p:cNvSpPr/>
          <p:nvPr/>
        </p:nvSpPr>
        <p:spPr>
          <a:xfrm>
            <a:off x="4140200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118" name="Прямоугольник 117"/>
          <p:cNvSpPr/>
          <p:nvPr/>
        </p:nvSpPr>
        <p:spPr>
          <a:xfrm>
            <a:off x="4140200" y="42211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119" name="Прямоугольник 118"/>
          <p:cNvSpPr/>
          <p:nvPr/>
        </p:nvSpPr>
        <p:spPr>
          <a:xfrm>
            <a:off x="3779838" y="3068638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Е</a:t>
            </a:r>
          </a:p>
        </p:txBody>
      </p:sp>
      <p:sp>
        <p:nvSpPr>
          <p:cNvPr id="33895" name="TextBox 119"/>
          <p:cNvSpPr txBox="1">
            <a:spLocks noChangeArrowheads="1"/>
          </p:cNvSpPr>
          <p:nvPr/>
        </p:nvSpPr>
        <p:spPr bwMode="auto">
          <a:xfrm>
            <a:off x="900113" y="188913"/>
            <a:ext cx="3587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Calibri" pitchFamily="34" charset="0"/>
              </a:rPr>
              <a:t>С</a:t>
            </a:r>
          </a:p>
        </p:txBody>
      </p:sp>
      <p:sp>
        <p:nvSpPr>
          <p:cNvPr id="33896" name="TextBox 120"/>
          <p:cNvSpPr txBox="1">
            <a:spLocks noChangeArrowheads="1"/>
          </p:cNvSpPr>
          <p:nvPr/>
        </p:nvSpPr>
        <p:spPr bwMode="auto">
          <a:xfrm>
            <a:off x="900113" y="0"/>
            <a:ext cx="3587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1</a:t>
            </a:r>
          </a:p>
        </p:txBody>
      </p:sp>
      <p:sp>
        <p:nvSpPr>
          <p:cNvPr id="122" name="Прямоугольник 121"/>
          <p:cNvSpPr/>
          <p:nvPr/>
        </p:nvSpPr>
        <p:spPr>
          <a:xfrm>
            <a:off x="1619250" y="105251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И</a:t>
            </a:r>
          </a:p>
        </p:txBody>
      </p:sp>
      <p:sp>
        <p:nvSpPr>
          <p:cNvPr id="33898" name="TextBox 122"/>
          <p:cNvSpPr txBox="1">
            <a:spLocks noChangeArrowheads="1"/>
          </p:cNvSpPr>
          <p:nvPr/>
        </p:nvSpPr>
        <p:spPr bwMode="auto">
          <a:xfrm>
            <a:off x="1692275" y="0"/>
            <a:ext cx="2159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>
                <a:latin typeface="Calibri" pitchFamily="34" charset="0"/>
              </a:rPr>
              <a:t>2</a:t>
            </a:r>
          </a:p>
        </p:txBody>
      </p:sp>
      <p:sp>
        <p:nvSpPr>
          <p:cNvPr id="33899" name="TextBox 123"/>
          <p:cNvSpPr txBox="1">
            <a:spLocks noChangeArrowheads="1"/>
          </p:cNvSpPr>
          <p:nvPr/>
        </p:nvSpPr>
        <p:spPr bwMode="auto">
          <a:xfrm>
            <a:off x="2339975" y="0"/>
            <a:ext cx="287338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>
                <a:latin typeface="Calibri" pitchFamily="34" charset="0"/>
              </a:rPr>
              <a:t>3</a:t>
            </a:r>
          </a:p>
        </p:txBody>
      </p:sp>
      <p:sp>
        <p:nvSpPr>
          <p:cNvPr id="33900" name="TextBox 124"/>
          <p:cNvSpPr txBox="1">
            <a:spLocks noChangeArrowheads="1"/>
          </p:cNvSpPr>
          <p:nvPr/>
        </p:nvSpPr>
        <p:spPr bwMode="auto">
          <a:xfrm>
            <a:off x="3059113" y="0"/>
            <a:ext cx="288925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4</a:t>
            </a:r>
          </a:p>
        </p:txBody>
      </p:sp>
      <p:sp>
        <p:nvSpPr>
          <p:cNvPr id="33901" name="TextBox 125"/>
          <p:cNvSpPr txBox="1">
            <a:spLocks noChangeArrowheads="1"/>
          </p:cNvSpPr>
          <p:nvPr/>
        </p:nvSpPr>
        <p:spPr bwMode="auto">
          <a:xfrm>
            <a:off x="3779838" y="0"/>
            <a:ext cx="2159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5</a:t>
            </a:r>
          </a:p>
        </p:txBody>
      </p:sp>
      <p:sp>
        <p:nvSpPr>
          <p:cNvPr id="33902" name="Прямоугольник 127"/>
          <p:cNvSpPr>
            <a:spLocks noChangeArrowheads="1"/>
          </p:cNvSpPr>
          <p:nvPr/>
        </p:nvSpPr>
        <p:spPr bwMode="auto">
          <a:xfrm>
            <a:off x="4500563" y="0"/>
            <a:ext cx="24923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000" b="1">
                <a:solidFill>
                  <a:srgbClr val="000000"/>
                </a:solidFill>
                <a:latin typeface="Calibri" pitchFamily="34" charset="0"/>
              </a:rPr>
              <a:t>6</a:t>
            </a:r>
          </a:p>
        </p:txBody>
      </p:sp>
      <p:sp>
        <p:nvSpPr>
          <p:cNvPr id="33903" name="TextBox 126"/>
          <p:cNvSpPr txBox="1">
            <a:spLocks noChangeArrowheads="1"/>
          </p:cNvSpPr>
          <p:nvPr/>
        </p:nvSpPr>
        <p:spPr bwMode="auto">
          <a:xfrm>
            <a:off x="539750" y="476250"/>
            <a:ext cx="360363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7</a:t>
            </a:r>
          </a:p>
        </p:txBody>
      </p:sp>
      <p:sp>
        <p:nvSpPr>
          <p:cNvPr id="33904" name="TextBox 128"/>
          <p:cNvSpPr txBox="1">
            <a:spLocks noChangeArrowheads="1"/>
          </p:cNvSpPr>
          <p:nvPr/>
        </p:nvSpPr>
        <p:spPr bwMode="auto">
          <a:xfrm>
            <a:off x="2771775" y="476250"/>
            <a:ext cx="360363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8</a:t>
            </a:r>
          </a:p>
        </p:txBody>
      </p:sp>
      <p:sp>
        <p:nvSpPr>
          <p:cNvPr id="33905" name="TextBox 129"/>
          <p:cNvSpPr txBox="1">
            <a:spLocks noChangeArrowheads="1"/>
          </p:cNvSpPr>
          <p:nvPr/>
        </p:nvSpPr>
        <p:spPr bwMode="auto">
          <a:xfrm rot="10800000" flipH="1" flipV="1">
            <a:off x="1258888" y="1628775"/>
            <a:ext cx="43338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9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2700338" y="1412875"/>
            <a:ext cx="431800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10</a:t>
            </a:r>
          </a:p>
        </p:txBody>
      </p:sp>
      <p:sp>
        <p:nvSpPr>
          <p:cNvPr id="33907" name="TextBox 132"/>
          <p:cNvSpPr txBox="1">
            <a:spLocks noChangeArrowheads="1"/>
          </p:cNvSpPr>
          <p:nvPr/>
        </p:nvSpPr>
        <p:spPr bwMode="auto">
          <a:xfrm>
            <a:off x="1979613" y="1989138"/>
            <a:ext cx="4318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 b="1">
                <a:latin typeface="Calibri" pitchFamily="34" charset="0"/>
              </a:rPr>
              <a:t>11</a:t>
            </a:r>
          </a:p>
        </p:txBody>
      </p:sp>
      <p:sp>
        <p:nvSpPr>
          <p:cNvPr id="33908" name="TextBox 131"/>
          <p:cNvSpPr txBox="1">
            <a:spLocks noChangeArrowheads="1"/>
          </p:cNvSpPr>
          <p:nvPr/>
        </p:nvSpPr>
        <p:spPr bwMode="auto">
          <a:xfrm>
            <a:off x="3419475" y="1989138"/>
            <a:ext cx="4318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 b="1">
                <a:latin typeface="Calibri" pitchFamily="34" charset="0"/>
              </a:rPr>
              <a:t>12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4140200" y="2276475"/>
            <a:ext cx="322263" cy="254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b="1" dirty="0">
                <a:latin typeface="+mn-lt"/>
              </a:rPr>
              <a:t>13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1258888" y="2492375"/>
            <a:ext cx="576262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14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827088" y="3068638"/>
            <a:ext cx="504825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b="1" dirty="0">
                <a:latin typeface="+mn-lt"/>
              </a:rPr>
              <a:t>15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3132138" y="3068638"/>
            <a:ext cx="503237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b="1" dirty="0">
                <a:latin typeface="+mn-lt"/>
              </a:rPr>
              <a:t>16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2339975" y="3429000"/>
            <a:ext cx="503238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17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827088" y="3933825"/>
            <a:ext cx="504825" cy="2524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b="1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18</a:t>
            </a:r>
          </a:p>
        </p:txBody>
      </p:sp>
      <p:sp>
        <p:nvSpPr>
          <p:cNvPr id="140" name="TextBox 139"/>
          <p:cNvSpPr txBox="1"/>
          <p:nvPr/>
        </p:nvSpPr>
        <p:spPr>
          <a:xfrm>
            <a:off x="3059113" y="3716338"/>
            <a:ext cx="433387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b="1" dirty="0">
                <a:latin typeface="+mn-lt"/>
              </a:rPr>
              <a:t>19</a:t>
            </a:r>
          </a:p>
        </p:txBody>
      </p:sp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4932363" y="679450"/>
            <a:ext cx="3887787" cy="169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ru-RU" b="1">
                <a:solidFill>
                  <a:srgbClr val="10253F"/>
                </a:solidFill>
                <a:latin typeface="Times New Roman CYR" pitchFamily="18" charset="0"/>
                <a:cs typeface="Times New Roman" pitchFamily="18" charset="0"/>
              </a:rPr>
              <a:t>20. Я ИДУ, А ИЗ ПОД ЕЛКИ</a:t>
            </a:r>
            <a:endParaRPr lang="ru-RU" b="1">
              <a:solidFill>
                <a:srgbClr val="10253F"/>
              </a:solidFill>
            </a:endParaRPr>
          </a:p>
          <a:p>
            <a:pPr algn="ctr" eaLnBrk="0" hangingPunct="0"/>
            <a:r>
              <a:rPr lang="ru-RU" b="1">
                <a:solidFill>
                  <a:srgbClr val="10253F"/>
                </a:solidFill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b="1">
                <a:solidFill>
                  <a:srgbClr val="10253F"/>
                </a:solidFill>
                <a:latin typeface="Times New Roman CYR" pitchFamily="18" charset="0"/>
                <a:cs typeface="Times New Roman" pitchFamily="18" charset="0"/>
              </a:rPr>
              <a:t>ВЫПОЛНЯЮТ ВДРУГ   ИГОЛКИ,</a:t>
            </a:r>
            <a:endParaRPr lang="ru-RU" b="1">
              <a:solidFill>
                <a:srgbClr val="10253F"/>
              </a:solidFill>
            </a:endParaRPr>
          </a:p>
          <a:p>
            <a:pPr algn="ctr" eaLnBrk="0" hangingPunct="0"/>
            <a:r>
              <a:rPr lang="ru-RU" b="1">
                <a:solidFill>
                  <a:srgbClr val="10253F"/>
                </a:solidFill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b="1">
                <a:solidFill>
                  <a:srgbClr val="10253F"/>
                </a:solidFill>
                <a:latin typeface="Times New Roman CYR" pitchFamily="18" charset="0"/>
                <a:cs typeface="Times New Roman" pitchFamily="18" charset="0"/>
              </a:rPr>
              <a:t>НА МЕНЯ ОНИ ГЛЯДЯТ </a:t>
            </a:r>
            <a:endParaRPr lang="ru-RU" b="1">
              <a:solidFill>
                <a:srgbClr val="10253F"/>
              </a:solidFill>
            </a:endParaRPr>
          </a:p>
          <a:p>
            <a:pPr algn="ctr" eaLnBrk="0" hangingPunct="0"/>
            <a:r>
              <a:rPr lang="ru-RU" b="1">
                <a:solidFill>
                  <a:srgbClr val="10253F"/>
                </a:solidFill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b="1">
                <a:solidFill>
                  <a:srgbClr val="10253F"/>
                </a:solidFill>
                <a:latin typeface="Times New Roman CYR" pitchFamily="18" charset="0"/>
                <a:cs typeface="Times New Roman" pitchFamily="18" charset="0"/>
              </a:rPr>
              <a:t>И ПОЕСТЬ ОНИ ХОТЯТ</a:t>
            </a:r>
            <a:r>
              <a:rPr lang="ru-RU" sz="1500">
                <a:latin typeface="Times New Roman CYR" pitchFamily="18" charset="0"/>
                <a:cs typeface="Times New Roman" pitchFamily="18" charset="0"/>
              </a:rPr>
              <a:t>... (</a:t>
            </a:r>
            <a:r>
              <a:rPr lang="ru-RU" sz="1500" b="1">
                <a:solidFill>
                  <a:srgbClr val="10253F"/>
                </a:solidFill>
                <a:latin typeface="Times New Roman CYR" pitchFamily="18" charset="0"/>
                <a:cs typeface="Times New Roman" pitchFamily="18" charset="0"/>
              </a:rPr>
              <a:t>А</a:t>
            </a:r>
            <a:r>
              <a:rPr lang="ru-RU" sz="1500" b="1">
                <a:solidFill>
                  <a:srgbClr val="10253F"/>
                </a:solidFill>
                <a:cs typeface="Times New Roman" pitchFamily="18" charset="0"/>
              </a:rPr>
              <a:t>втор</a:t>
            </a:r>
            <a:r>
              <a:rPr lang="ru-RU" sz="1500" b="1">
                <a:solidFill>
                  <a:srgbClr val="10253F"/>
                </a:solidFill>
                <a:latin typeface="Times New Roman CYR" pitchFamily="18" charset="0"/>
                <a:cs typeface="Times New Roman" pitchFamily="18" charset="0"/>
              </a:rPr>
              <a:t>)</a:t>
            </a:r>
            <a:endParaRPr lang="ru-RU" b="1">
              <a:solidFill>
                <a:srgbClr val="10253F"/>
              </a:solidFill>
            </a:endParaRPr>
          </a:p>
        </p:txBody>
      </p:sp>
      <p:pic>
        <p:nvPicPr>
          <p:cNvPr id="3788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3800" y="3068638"/>
            <a:ext cx="3594100" cy="234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1" name="TextBox 140"/>
          <p:cNvSpPr txBox="1"/>
          <p:nvPr/>
        </p:nvSpPr>
        <p:spPr>
          <a:xfrm>
            <a:off x="2700338" y="4508500"/>
            <a:ext cx="503237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b="1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20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7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900113" y="188913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dirty="0"/>
              <a:t>              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900113" y="476250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900113" y="7651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С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900113" y="1052513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1258888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П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1619250" y="18891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Р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1619250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900113" y="134143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619250" y="134143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3059113" y="42211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Ж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1619250" y="7651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Б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1619250" y="191611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1619250" y="16287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2339975" y="18891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З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1979613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Т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2339975" y="7651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2339975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2339975" y="105251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Ц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1979613" y="162877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Р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3348038" y="162877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В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2987675" y="16287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И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2700338" y="16287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П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2339975" y="16287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3708400" y="16287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3708400" y="476250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3708400" y="7651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3708400" y="1052513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3708400" y="134143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3708400" y="188913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П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2987675" y="18891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М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3348038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С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2987675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О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2987675" y="7651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Х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4427538" y="1052513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4427538" y="76517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4427538" y="18891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Г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4427538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4067175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56" name="Прямоугольник 55"/>
          <p:cNvSpPr/>
          <p:nvPr/>
        </p:nvSpPr>
        <p:spPr>
          <a:xfrm>
            <a:off x="4427538" y="13414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2700338" y="1916113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Е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2339975" y="220503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У</a:t>
            </a:r>
          </a:p>
        </p:txBody>
      </p:sp>
      <p:sp>
        <p:nvSpPr>
          <p:cNvPr id="59" name="Прямоугольник 58"/>
          <p:cNvSpPr/>
          <p:nvPr/>
        </p:nvSpPr>
        <p:spPr>
          <a:xfrm>
            <a:off x="2700338" y="2492375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Ь</a:t>
            </a:r>
          </a:p>
        </p:txBody>
      </p:sp>
      <p:sp>
        <p:nvSpPr>
          <p:cNvPr id="60" name="Прямоугольник 59"/>
          <p:cNvSpPr/>
          <p:nvPr/>
        </p:nvSpPr>
        <p:spPr>
          <a:xfrm>
            <a:off x="2700338" y="220503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Н</a:t>
            </a:r>
          </a:p>
        </p:txBody>
      </p:sp>
      <p:sp>
        <p:nvSpPr>
          <p:cNvPr id="61" name="Прямоугольник 60"/>
          <p:cNvSpPr/>
          <p:nvPr/>
        </p:nvSpPr>
        <p:spPr>
          <a:xfrm>
            <a:off x="1979613" y="22050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К</a:t>
            </a:r>
          </a:p>
        </p:txBody>
      </p:sp>
      <p:sp>
        <p:nvSpPr>
          <p:cNvPr id="62" name="Прямоугольник 61"/>
          <p:cNvSpPr/>
          <p:nvPr/>
        </p:nvSpPr>
        <p:spPr>
          <a:xfrm>
            <a:off x="1979613" y="2492375"/>
            <a:ext cx="360362" cy="279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У</a:t>
            </a:r>
          </a:p>
        </p:txBody>
      </p:sp>
      <p:sp>
        <p:nvSpPr>
          <p:cNvPr id="63" name="Прямоугольник 62"/>
          <p:cNvSpPr/>
          <p:nvPr/>
        </p:nvSpPr>
        <p:spPr>
          <a:xfrm>
            <a:off x="1979613" y="2781300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Л</a:t>
            </a:r>
          </a:p>
        </p:txBody>
      </p:sp>
      <p:sp>
        <p:nvSpPr>
          <p:cNvPr id="64" name="Прямоугольник 63"/>
          <p:cNvSpPr/>
          <p:nvPr/>
        </p:nvSpPr>
        <p:spPr>
          <a:xfrm>
            <a:off x="3059113" y="22050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И</a:t>
            </a:r>
          </a:p>
        </p:txBody>
      </p:sp>
      <p:sp>
        <p:nvSpPr>
          <p:cNvPr id="65" name="Прямоугольник 64"/>
          <p:cNvSpPr/>
          <p:nvPr/>
        </p:nvSpPr>
        <p:spPr>
          <a:xfrm>
            <a:off x="1979613" y="33575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К</a:t>
            </a:r>
          </a:p>
        </p:txBody>
      </p:sp>
      <p:sp>
        <p:nvSpPr>
          <p:cNvPr id="66" name="Прямоугольник 65"/>
          <p:cNvSpPr/>
          <p:nvPr/>
        </p:nvSpPr>
        <p:spPr>
          <a:xfrm>
            <a:off x="1979613" y="3068638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И</a:t>
            </a:r>
          </a:p>
        </p:txBody>
      </p:sp>
      <p:sp>
        <p:nvSpPr>
          <p:cNvPr id="67" name="Прямоугольник 66"/>
          <p:cNvSpPr/>
          <p:nvPr/>
        </p:nvSpPr>
        <p:spPr>
          <a:xfrm>
            <a:off x="3779838" y="22050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А</a:t>
            </a:r>
          </a:p>
        </p:txBody>
      </p:sp>
      <p:sp>
        <p:nvSpPr>
          <p:cNvPr id="68" name="Прямоугольник 67"/>
          <p:cNvSpPr/>
          <p:nvPr/>
        </p:nvSpPr>
        <p:spPr>
          <a:xfrm>
            <a:off x="3419475" y="220503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Ц</a:t>
            </a:r>
          </a:p>
        </p:txBody>
      </p:sp>
      <p:sp>
        <p:nvSpPr>
          <p:cNvPr id="69" name="Прямоугольник 68"/>
          <p:cNvSpPr/>
          <p:nvPr/>
        </p:nvSpPr>
        <p:spPr>
          <a:xfrm>
            <a:off x="3419475" y="2492375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70" name="Прямоугольник 69"/>
          <p:cNvSpPr/>
          <p:nvPr/>
        </p:nvSpPr>
        <p:spPr>
          <a:xfrm>
            <a:off x="3419475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71" name="Прямоугольник 70"/>
          <p:cNvSpPr/>
          <p:nvPr/>
        </p:nvSpPr>
        <p:spPr>
          <a:xfrm>
            <a:off x="3419475" y="2781300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П</a:t>
            </a:r>
          </a:p>
        </p:txBody>
      </p:sp>
      <p:sp>
        <p:nvSpPr>
          <p:cNvPr id="72" name="Прямоугольник 71"/>
          <p:cNvSpPr/>
          <p:nvPr/>
        </p:nvSpPr>
        <p:spPr>
          <a:xfrm>
            <a:off x="3419475" y="33575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73" name="Прямоугольник 72"/>
          <p:cNvSpPr/>
          <p:nvPr/>
        </p:nvSpPr>
        <p:spPr>
          <a:xfrm>
            <a:off x="2339975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74" name="Прямоугольник 73"/>
          <p:cNvSpPr/>
          <p:nvPr/>
        </p:nvSpPr>
        <p:spPr>
          <a:xfrm>
            <a:off x="2700338" y="3068638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75" name="Прямоугольник 74"/>
          <p:cNvSpPr/>
          <p:nvPr/>
        </p:nvSpPr>
        <p:spPr>
          <a:xfrm>
            <a:off x="1619250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С</a:t>
            </a:r>
          </a:p>
        </p:txBody>
      </p:sp>
      <p:sp>
        <p:nvSpPr>
          <p:cNvPr id="76" name="Прямоугольник 75"/>
          <p:cNvSpPr/>
          <p:nvPr/>
        </p:nvSpPr>
        <p:spPr>
          <a:xfrm>
            <a:off x="1258888" y="3068638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</a:t>
            </a:r>
          </a:p>
        </p:txBody>
      </p:sp>
      <p:sp>
        <p:nvSpPr>
          <p:cNvPr id="77" name="Прямоугольник 76"/>
          <p:cNvSpPr/>
          <p:nvPr/>
        </p:nvSpPr>
        <p:spPr>
          <a:xfrm>
            <a:off x="1258888" y="2781300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</a:t>
            </a:r>
          </a:p>
        </p:txBody>
      </p:sp>
      <p:sp>
        <p:nvSpPr>
          <p:cNvPr id="78" name="Прямоугольник 77"/>
          <p:cNvSpPr/>
          <p:nvPr/>
        </p:nvSpPr>
        <p:spPr>
          <a:xfrm>
            <a:off x="1258888" y="33575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Л</a:t>
            </a:r>
          </a:p>
        </p:txBody>
      </p:sp>
      <p:sp>
        <p:nvSpPr>
          <p:cNvPr id="79" name="Прямоугольник 78"/>
          <p:cNvSpPr/>
          <p:nvPr/>
        </p:nvSpPr>
        <p:spPr>
          <a:xfrm>
            <a:off x="1258888" y="364490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</a:t>
            </a:r>
          </a:p>
        </p:txBody>
      </p:sp>
      <p:sp>
        <p:nvSpPr>
          <p:cNvPr id="80" name="Прямоугольник 79"/>
          <p:cNvSpPr/>
          <p:nvPr/>
        </p:nvSpPr>
        <p:spPr>
          <a:xfrm>
            <a:off x="1258888" y="39338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Т</a:t>
            </a:r>
          </a:p>
        </p:txBody>
      </p:sp>
      <p:sp>
        <p:nvSpPr>
          <p:cNvPr id="81" name="Прямоугольник 80"/>
          <p:cNvSpPr/>
          <p:nvPr/>
        </p:nvSpPr>
        <p:spPr>
          <a:xfrm>
            <a:off x="1258888" y="42211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</a:t>
            </a:r>
          </a:p>
        </p:txBody>
      </p:sp>
      <p:sp>
        <p:nvSpPr>
          <p:cNvPr id="82" name="Прямоугольник 81"/>
          <p:cNvSpPr/>
          <p:nvPr/>
        </p:nvSpPr>
        <p:spPr>
          <a:xfrm>
            <a:off x="1619250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Е</a:t>
            </a:r>
          </a:p>
        </p:txBody>
      </p:sp>
      <p:sp>
        <p:nvSpPr>
          <p:cNvPr id="83" name="Прямоугольник 82"/>
          <p:cNvSpPr/>
          <p:nvPr/>
        </p:nvSpPr>
        <p:spPr>
          <a:xfrm>
            <a:off x="1979613" y="39338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Т</a:t>
            </a:r>
          </a:p>
        </p:txBody>
      </p:sp>
      <p:sp>
        <p:nvSpPr>
          <p:cNvPr id="84" name="Прямоугольник 83"/>
          <p:cNvSpPr/>
          <p:nvPr/>
        </p:nvSpPr>
        <p:spPr>
          <a:xfrm>
            <a:off x="2339975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Е</a:t>
            </a:r>
          </a:p>
        </p:txBody>
      </p:sp>
      <p:sp>
        <p:nvSpPr>
          <p:cNvPr id="85" name="Прямоугольник 84"/>
          <p:cNvSpPr/>
          <p:nvPr/>
        </p:nvSpPr>
        <p:spPr>
          <a:xfrm>
            <a:off x="2700338" y="393382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Р</a:t>
            </a:r>
          </a:p>
        </p:txBody>
      </p:sp>
      <p:sp>
        <p:nvSpPr>
          <p:cNvPr id="86" name="Прямоугольник 85"/>
          <p:cNvSpPr/>
          <p:nvPr/>
        </p:nvSpPr>
        <p:spPr>
          <a:xfrm>
            <a:off x="3059113" y="39338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Е</a:t>
            </a:r>
          </a:p>
        </p:txBody>
      </p:sp>
      <p:sp>
        <p:nvSpPr>
          <p:cNvPr id="87" name="Прямоугольник 86"/>
          <p:cNvSpPr/>
          <p:nvPr/>
        </p:nvSpPr>
        <p:spPr>
          <a:xfrm>
            <a:off x="3419475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В</a:t>
            </a:r>
          </a:p>
        </p:txBody>
      </p:sp>
      <p:sp>
        <p:nvSpPr>
          <p:cNvPr id="88" name="Прямоугольник 87"/>
          <p:cNvSpPr/>
          <p:nvPr/>
        </p:nvSpPr>
        <p:spPr>
          <a:xfrm>
            <a:off x="2339975" y="36449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З</a:t>
            </a:r>
          </a:p>
        </p:txBody>
      </p:sp>
      <p:sp>
        <p:nvSpPr>
          <p:cNvPr id="89" name="Прямоугольник 88"/>
          <p:cNvSpPr/>
          <p:nvPr/>
        </p:nvSpPr>
        <p:spPr>
          <a:xfrm>
            <a:off x="2339975" y="42211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М</a:t>
            </a:r>
          </a:p>
        </p:txBody>
      </p:sp>
      <p:sp>
        <p:nvSpPr>
          <p:cNvPr id="90" name="Прямоугольник 89"/>
          <p:cNvSpPr/>
          <p:nvPr/>
        </p:nvSpPr>
        <p:spPr>
          <a:xfrm>
            <a:off x="2339975" y="45085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91" name="Прямоугольник 90"/>
          <p:cNvSpPr/>
          <p:nvPr/>
        </p:nvSpPr>
        <p:spPr>
          <a:xfrm>
            <a:off x="2339975" y="47974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92" name="Прямоугольник 91"/>
          <p:cNvSpPr/>
          <p:nvPr/>
        </p:nvSpPr>
        <p:spPr>
          <a:xfrm>
            <a:off x="2339975" y="508476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93" name="Прямоугольник 92"/>
          <p:cNvSpPr/>
          <p:nvPr/>
        </p:nvSpPr>
        <p:spPr>
          <a:xfrm>
            <a:off x="2339975" y="537368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И</a:t>
            </a:r>
          </a:p>
        </p:txBody>
      </p:sp>
      <p:sp>
        <p:nvSpPr>
          <p:cNvPr id="94" name="Прямоугольник 93"/>
          <p:cNvSpPr/>
          <p:nvPr/>
        </p:nvSpPr>
        <p:spPr>
          <a:xfrm>
            <a:off x="2339975" y="5661025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95" name="Прямоугольник 94"/>
          <p:cNvSpPr/>
          <p:nvPr/>
        </p:nvSpPr>
        <p:spPr>
          <a:xfrm>
            <a:off x="2339975" y="5949950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96" name="Прямоугольник 95"/>
          <p:cNvSpPr/>
          <p:nvPr/>
        </p:nvSpPr>
        <p:spPr>
          <a:xfrm>
            <a:off x="1258888" y="47974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7" name="Прямоугольник 96"/>
          <p:cNvSpPr/>
          <p:nvPr/>
        </p:nvSpPr>
        <p:spPr>
          <a:xfrm>
            <a:off x="1979613" y="47974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8" name="Прямоугольник 97"/>
          <p:cNvSpPr/>
          <p:nvPr/>
        </p:nvSpPr>
        <p:spPr>
          <a:xfrm>
            <a:off x="1619250" y="47974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9" name="Прямоугольник 98"/>
          <p:cNvSpPr/>
          <p:nvPr/>
        </p:nvSpPr>
        <p:spPr>
          <a:xfrm>
            <a:off x="1258888" y="537368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0" name="Прямоугольник 99"/>
          <p:cNvSpPr/>
          <p:nvPr/>
        </p:nvSpPr>
        <p:spPr>
          <a:xfrm>
            <a:off x="1619250" y="537368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1" name="Прямоугольник 100"/>
          <p:cNvSpPr/>
          <p:nvPr/>
        </p:nvSpPr>
        <p:spPr>
          <a:xfrm>
            <a:off x="1979613" y="537368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2" name="Прямоугольник 101"/>
          <p:cNvSpPr/>
          <p:nvPr/>
        </p:nvSpPr>
        <p:spPr>
          <a:xfrm>
            <a:off x="3059113" y="537368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103" name="Прямоугольник 102"/>
          <p:cNvSpPr/>
          <p:nvPr/>
        </p:nvSpPr>
        <p:spPr>
          <a:xfrm>
            <a:off x="3419475" y="537368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4" name="Прямоугольник 103"/>
          <p:cNvSpPr/>
          <p:nvPr/>
        </p:nvSpPr>
        <p:spPr>
          <a:xfrm>
            <a:off x="2700338" y="537368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5" name="Прямоугольник 104"/>
          <p:cNvSpPr/>
          <p:nvPr/>
        </p:nvSpPr>
        <p:spPr>
          <a:xfrm>
            <a:off x="3059113" y="5661025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106" name="Прямоугольник 105"/>
          <p:cNvSpPr/>
          <p:nvPr/>
        </p:nvSpPr>
        <p:spPr>
          <a:xfrm>
            <a:off x="3419475" y="45085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Ж</a:t>
            </a:r>
          </a:p>
        </p:txBody>
      </p:sp>
      <p:sp>
        <p:nvSpPr>
          <p:cNvPr id="107" name="Прямоугольник 106"/>
          <p:cNvSpPr/>
          <p:nvPr/>
        </p:nvSpPr>
        <p:spPr>
          <a:xfrm>
            <a:off x="3059113" y="5084763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И</a:t>
            </a:r>
          </a:p>
        </p:txBody>
      </p:sp>
      <p:sp>
        <p:nvSpPr>
          <p:cNvPr id="108" name="Прямоугольник 107"/>
          <p:cNvSpPr/>
          <p:nvPr/>
        </p:nvSpPr>
        <p:spPr>
          <a:xfrm>
            <a:off x="3059113" y="47974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В</a:t>
            </a:r>
          </a:p>
        </p:txBody>
      </p:sp>
      <p:sp>
        <p:nvSpPr>
          <p:cNvPr id="109" name="Прямоугольник 108"/>
          <p:cNvSpPr/>
          <p:nvPr/>
        </p:nvSpPr>
        <p:spPr>
          <a:xfrm>
            <a:off x="3059113" y="450850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Е</a:t>
            </a:r>
          </a:p>
        </p:txBody>
      </p:sp>
      <p:sp>
        <p:nvSpPr>
          <p:cNvPr id="110" name="Прямоугольник 109"/>
          <p:cNvSpPr/>
          <p:nvPr/>
        </p:nvSpPr>
        <p:spPr>
          <a:xfrm>
            <a:off x="3779838" y="450850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И</a:t>
            </a:r>
          </a:p>
        </p:txBody>
      </p:sp>
      <p:sp>
        <p:nvSpPr>
          <p:cNvPr id="111" name="Прямоугольник 110"/>
          <p:cNvSpPr/>
          <p:nvPr/>
        </p:nvSpPr>
        <p:spPr>
          <a:xfrm>
            <a:off x="4140200" y="45085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112" name="Прямоугольник 111"/>
          <p:cNvSpPr/>
          <p:nvPr/>
        </p:nvSpPr>
        <p:spPr>
          <a:xfrm>
            <a:off x="4140200" y="2492375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М</a:t>
            </a:r>
          </a:p>
        </p:txBody>
      </p:sp>
      <p:sp>
        <p:nvSpPr>
          <p:cNvPr id="113" name="Прямоугольник 112"/>
          <p:cNvSpPr/>
          <p:nvPr/>
        </p:nvSpPr>
        <p:spPr>
          <a:xfrm>
            <a:off x="4140200" y="2781300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114" name="Прямоугольник 113"/>
          <p:cNvSpPr/>
          <p:nvPr/>
        </p:nvSpPr>
        <p:spPr>
          <a:xfrm>
            <a:off x="4140200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С</a:t>
            </a:r>
          </a:p>
        </p:txBody>
      </p:sp>
      <p:sp>
        <p:nvSpPr>
          <p:cNvPr id="115" name="Прямоугольник 114"/>
          <p:cNvSpPr/>
          <p:nvPr/>
        </p:nvSpPr>
        <p:spPr>
          <a:xfrm>
            <a:off x="4140200" y="33575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116" name="Прямоугольник 115"/>
          <p:cNvSpPr/>
          <p:nvPr/>
        </p:nvSpPr>
        <p:spPr>
          <a:xfrm>
            <a:off x="4140200" y="36449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Ё</a:t>
            </a:r>
          </a:p>
        </p:txBody>
      </p:sp>
      <p:sp>
        <p:nvSpPr>
          <p:cNvPr id="117" name="Прямоугольник 116"/>
          <p:cNvSpPr/>
          <p:nvPr/>
        </p:nvSpPr>
        <p:spPr>
          <a:xfrm>
            <a:off x="4140200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118" name="Прямоугольник 117"/>
          <p:cNvSpPr/>
          <p:nvPr/>
        </p:nvSpPr>
        <p:spPr>
          <a:xfrm>
            <a:off x="4140200" y="42211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119" name="Прямоугольник 118"/>
          <p:cNvSpPr/>
          <p:nvPr/>
        </p:nvSpPr>
        <p:spPr>
          <a:xfrm>
            <a:off x="3779838" y="3068638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Е</a:t>
            </a:r>
          </a:p>
        </p:txBody>
      </p:sp>
      <p:sp>
        <p:nvSpPr>
          <p:cNvPr id="34919" name="TextBox 119"/>
          <p:cNvSpPr txBox="1">
            <a:spLocks noChangeArrowheads="1"/>
          </p:cNvSpPr>
          <p:nvPr/>
        </p:nvSpPr>
        <p:spPr bwMode="auto">
          <a:xfrm>
            <a:off x="900113" y="188913"/>
            <a:ext cx="3587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Calibri" pitchFamily="34" charset="0"/>
              </a:rPr>
              <a:t>С</a:t>
            </a:r>
          </a:p>
        </p:txBody>
      </p:sp>
      <p:sp>
        <p:nvSpPr>
          <p:cNvPr id="34920" name="TextBox 120"/>
          <p:cNvSpPr txBox="1">
            <a:spLocks noChangeArrowheads="1"/>
          </p:cNvSpPr>
          <p:nvPr/>
        </p:nvSpPr>
        <p:spPr bwMode="auto">
          <a:xfrm>
            <a:off x="900113" y="0"/>
            <a:ext cx="3587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1</a:t>
            </a:r>
          </a:p>
        </p:txBody>
      </p:sp>
      <p:sp>
        <p:nvSpPr>
          <p:cNvPr id="122" name="Прямоугольник 121"/>
          <p:cNvSpPr/>
          <p:nvPr/>
        </p:nvSpPr>
        <p:spPr>
          <a:xfrm>
            <a:off x="1619250" y="105251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И</a:t>
            </a:r>
          </a:p>
        </p:txBody>
      </p:sp>
      <p:sp>
        <p:nvSpPr>
          <p:cNvPr id="34922" name="TextBox 122"/>
          <p:cNvSpPr txBox="1">
            <a:spLocks noChangeArrowheads="1"/>
          </p:cNvSpPr>
          <p:nvPr/>
        </p:nvSpPr>
        <p:spPr bwMode="auto">
          <a:xfrm>
            <a:off x="1692275" y="0"/>
            <a:ext cx="2159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>
                <a:latin typeface="Calibri" pitchFamily="34" charset="0"/>
              </a:rPr>
              <a:t>2</a:t>
            </a:r>
          </a:p>
        </p:txBody>
      </p:sp>
      <p:sp>
        <p:nvSpPr>
          <p:cNvPr id="34923" name="TextBox 123"/>
          <p:cNvSpPr txBox="1">
            <a:spLocks noChangeArrowheads="1"/>
          </p:cNvSpPr>
          <p:nvPr/>
        </p:nvSpPr>
        <p:spPr bwMode="auto">
          <a:xfrm>
            <a:off x="2339975" y="0"/>
            <a:ext cx="287338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>
                <a:latin typeface="Calibri" pitchFamily="34" charset="0"/>
              </a:rPr>
              <a:t>3</a:t>
            </a:r>
          </a:p>
        </p:txBody>
      </p:sp>
      <p:sp>
        <p:nvSpPr>
          <p:cNvPr id="34924" name="TextBox 124"/>
          <p:cNvSpPr txBox="1">
            <a:spLocks noChangeArrowheads="1"/>
          </p:cNvSpPr>
          <p:nvPr/>
        </p:nvSpPr>
        <p:spPr bwMode="auto">
          <a:xfrm>
            <a:off x="3059113" y="0"/>
            <a:ext cx="288925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4</a:t>
            </a:r>
          </a:p>
        </p:txBody>
      </p:sp>
      <p:sp>
        <p:nvSpPr>
          <p:cNvPr id="34925" name="TextBox 125"/>
          <p:cNvSpPr txBox="1">
            <a:spLocks noChangeArrowheads="1"/>
          </p:cNvSpPr>
          <p:nvPr/>
        </p:nvSpPr>
        <p:spPr bwMode="auto">
          <a:xfrm>
            <a:off x="3779838" y="0"/>
            <a:ext cx="2159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5</a:t>
            </a:r>
          </a:p>
        </p:txBody>
      </p:sp>
      <p:sp>
        <p:nvSpPr>
          <p:cNvPr id="34926" name="Прямоугольник 127"/>
          <p:cNvSpPr>
            <a:spLocks noChangeArrowheads="1"/>
          </p:cNvSpPr>
          <p:nvPr/>
        </p:nvSpPr>
        <p:spPr bwMode="auto">
          <a:xfrm>
            <a:off x="4500563" y="0"/>
            <a:ext cx="24923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000" b="1">
                <a:solidFill>
                  <a:srgbClr val="000000"/>
                </a:solidFill>
                <a:latin typeface="Calibri" pitchFamily="34" charset="0"/>
              </a:rPr>
              <a:t>6</a:t>
            </a:r>
          </a:p>
        </p:txBody>
      </p:sp>
      <p:sp>
        <p:nvSpPr>
          <p:cNvPr id="34927" name="TextBox 126"/>
          <p:cNvSpPr txBox="1">
            <a:spLocks noChangeArrowheads="1"/>
          </p:cNvSpPr>
          <p:nvPr/>
        </p:nvSpPr>
        <p:spPr bwMode="auto">
          <a:xfrm>
            <a:off x="539750" y="476250"/>
            <a:ext cx="360363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7</a:t>
            </a:r>
          </a:p>
        </p:txBody>
      </p:sp>
      <p:sp>
        <p:nvSpPr>
          <p:cNvPr id="34928" name="TextBox 128"/>
          <p:cNvSpPr txBox="1">
            <a:spLocks noChangeArrowheads="1"/>
          </p:cNvSpPr>
          <p:nvPr/>
        </p:nvSpPr>
        <p:spPr bwMode="auto">
          <a:xfrm>
            <a:off x="2771775" y="476250"/>
            <a:ext cx="360363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8</a:t>
            </a:r>
          </a:p>
        </p:txBody>
      </p:sp>
      <p:sp>
        <p:nvSpPr>
          <p:cNvPr id="34929" name="TextBox 129"/>
          <p:cNvSpPr txBox="1">
            <a:spLocks noChangeArrowheads="1"/>
          </p:cNvSpPr>
          <p:nvPr/>
        </p:nvSpPr>
        <p:spPr bwMode="auto">
          <a:xfrm rot="10800000" flipH="1" flipV="1">
            <a:off x="1258888" y="1628775"/>
            <a:ext cx="43338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9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2700338" y="1412875"/>
            <a:ext cx="431800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10</a:t>
            </a:r>
          </a:p>
        </p:txBody>
      </p:sp>
      <p:sp>
        <p:nvSpPr>
          <p:cNvPr id="34931" name="TextBox 132"/>
          <p:cNvSpPr txBox="1">
            <a:spLocks noChangeArrowheads="1"/>
          </p:cNvSpPr>
          <p:nvPr/>
        </p:nvSpPr>
        <p:spPr bwMode="auto">
          <a:xfrm>
            <a:off x="1979613" y="1989138"/>
            <a:ext cx="4318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 b="1">
                <a:latin typeface="Calibri" pitchFamily="34" charset="0"/>
              </a:rPr>
              <a:t>11</a:t>
            </a:r>
          </a:p>
        </p:txBody>
      </p:sp>
      <p:sp>
        <p:nvSpPr>
          <p:cNvPr id="34932" name="TextBox 131"/>
          <p:cNvSpPr txBox="1">
            <a:spLocks noChangeArrowheads="1"/>
          </p:cNvSpPr>
          <p:nvPr/>
        </p:nvSpPr>
        <p:spPr bwMode="auto">
          <a:xfrm>
            <a:off x="3419475" y="1989138"/>
            <a:ext cx="4318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 b="1">
                <a:latin typeface="Calibri" pitchFamily="34" charset="0"/>
              </a:rPr>
              <a:t>12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4140200" y="2276475"/>
            <a:ext cx="322263" cy="254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b="1" dirty="0">
                <a:latin typeface="+mn-lt"/>
              </a:rPr>
              <a:t>13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1258888" y="2492375"/>
            <a:ext cx="576262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14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827088" y="3068638"/>
            <a:ext cx="504825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b="1" dirty="0">
                <a:latin typeface="+mn-lt"/>
              </a:rPr>
              <a:t>15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3132138" y="3068638"/>
            <a:ext cx="503237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b="1" dirty="0">
                <a:latin typeface="+mn-lt"/>
              </a:rPr>
              <a:t>16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2339975" y="3429000"/>
            <a:ext cx="503238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17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827088" y="3933825"/>
            <a:ext cx="504825" cy="2524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b="1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18</a:t>
            </a:r>
          </a:p>
        </p:txBody>
      </p:sp>
      <p:sp>
        <p:nvSpPr>
          <p:cNvPr id="140" name="TextBox 139"/>
          <p:cNvSpPr txBox="1"/>
          <p:nvPr/>
        </p:nvSpPr>
        <p:spPr>
          <a:xfrm>
            <a:off x="3059113" y="3716338"/>
            <a:ext cx="433387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b="1" dirty="0">
                <a:latin typeface="+mn-lt"/>
              </a:rPr>
              <a:t>19</a:t>
            </a:r>
          </a:p>
        </p:txBody>
      </p:sp>
      <p:sp>
        <p:nvSpPr>
          <p:cNvPr id="141" name="TextBox 140"/>
          <p:cNvSpPr txBox="1"/>
          <p:nvPr/>
        </p:nvSpPr>
        <p:spPr>
          <a:xfrm>
            <a:off x="2700338" y="4508500"/>
            <a:ext cx="503237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b="1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20</a:t>
            </a:r>
          </a:p>
        </p:txBody>
      </p:sp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5364163" y="423863"/>
            <a:ext cx="3492500" cy="146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ru-RU" b="1">
                <a:solidFill>
                  <a:srgbClr val="10253F"/>
                </a:solidFill>
                <a:latin typeface="Times New Roman CYR" pitchFamily="18" charset="0"/>
                <a:cs typeface="Times New Roman" pitchFamily="18" charset="0"/>
              </a:rPr>
              <a:t>21. В ЛЕСУ НА ПЕНЕЧКЕ,</a:t>
            </a:r>
            <a:endParaRPr lang="ru-RU" b="1">
              <a:solidFill>
                <a:srgbClr val="10253F"/>
              </a:solidFill>
            </a:endParaRPr>
          </a:p>
          <a:p>
            <a:pPr algn="ctr" eaLnBrk="0" hangingPunct="0"/>
            <a:r>
              <a:rPr lang="en-US" b="1">
                <a:solidFill>
                  <a:srgbClr val="10253F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b="1">
                <a:solidFill>
                  <a:srgbClr val="10253F"/>
                </a:solidFill>
                <a:latin typeface="Times New Roman CYR" pitchFamily="18" charset="0"/>
                <a:cs typeface="Times New Roman" pitchFamily="18" charset="0"/>
              </a:rPr>
              <a:t>СВЕРНУВШИСЬ СПИРАЛЬЮ,</a:t>
            </a:r>
            <a:endParaRPr lang="ru-RU" b="1">
              <a:solidFill>
                <a:srgbClr val="10253F"/>
              </a:solidFill>
            </a:endParaRPr>
          </a:p>
          <a:p>
            <a:pPr algn="ctr" eaLnBrk="0" hangingPunct="0"/>
            <a:r>
              <a:rPr lang="ru-RU" b="1">
                <a:solidFill>
                  <a:srgbClr val="10253F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b="1">
                <a:solidFill>
                  <a:srgbClr val="10253F"/>
                </a:solidFill>
                <a:latin typeface="Times New Roman CYR" pitchFamily="18" charset="0"/>
                <a:cs typeface="Times New Roman" pitchFamily="18" charset="0"/>
              </a:rPr>
              <a:t>ЧЕРНАЯ ЛЕНТА ЛЕЖИТ, ЗАГОРАЕТ... (А</a:t>
            </a:r>
            <a:r>
              <a:rPr lang="ru-RU" b="1">
                <a:solidFill>
                  <a:srgbClr val="10253F"/>
                </a:solidFill>
                <a:cs typeface="Times New Roman" pitchFamily="18" charset="0"/>
              </a:rPr>
              <a:t>втор</a:t>
            </a:r>
            <a:r>
              <a:rPr lang="ru-RU" b="1">
                <a:solidFill>
                  <a:srgbClr val="10253F"/>
                </a:solidFill>
                <a:latin typeface="Times New Roman CYR" pitchFamily="18" charset="0"/>
                <a:cs typeface="Times New Roman" pitchFamily="18" charset="0"/>
              </a:rPr>
              <a:t>)</a:t>
            </a:r>
            <a:endParaRPr lang="ru-RU" b="1">
              <a:solidFill>
                <a:srgbClr val="10253F"/>
              </a:solidFill>
            </a:endParaRPr>
          </a:p>
        </p:txBody>
      </p:sp>
      <p:pic>
        <p:nvPicPr>
          <p:cNvPr id="38915" name="Picture 3" descr="D:\Documents and Settings\User\Рабочий стол\зме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363" y="2636838"/>
            <a:ext cx="3960812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2" name="TextBox 141"/>
          <p:cNvSpPr txBox="1"/>
          <p:nvPr/>
        </p:nvSpPr>
        <p:spPr>
          <a:xfrm>
            <a:off x="827088" y="4797425"/>
            <a:ext cx="504825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b="1" dirty="0">
                <a:latin typeface="+mn-lt"/>
              </a:rPr>
              <a:t>21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9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9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8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900113" y="188913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dirty="0"/>
              <a:t>              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900113" y="476250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900113" y="7651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С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900113" y="1052513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1258888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П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1619250" y="18891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Р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1619250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900113" y="134143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619250" y="134143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3059113" y="42211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Ж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1619250" y="7651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Б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1619250" y="191611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1619250" y="16287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2339975" y="18891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З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1979613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Т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2339975" y="7651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2339975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2339975" y="105251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Ц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1979613" y="162877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Р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3348038" y="162877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В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2987675" y="16287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И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2700338" y="16287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П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2339975" y="16287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3708400" y="16287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3708400" y="476250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3708400" y="7651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3708400" y="1052513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3708400" y="134143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3708400" y="188913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П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2987675" y="18891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М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3348038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С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2987675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О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2987675" y="7651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Х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4427538" y="1052513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4427538" y="76517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4427538" y="18891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Г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4427538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4067175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56" name="Прямоугольник 55"/>
          <p:cNvSpPr/>
          <p:nvPr/>
        </p:nvSpPr>
        <p:spPr>
          <a:xfrm>
            <a:off x="4427538" y="13414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2700338" y="1916113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Е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2339975" y="220503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У</a:t>
            </a:r>
          </a:p>
        </p:txBody>
      </p:sp>
      <p:sp>
        <p:nvSpPr>
          <p:cNvPr id="59" name="Прямоугольник 58"/>
          <p:cNvSpPr/>
          <p:nvPr/>
        </p:nvSpPr>
        <p:spPr>
          <a:xfrm>
            <a:off x="2700338" y="2492375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Ь</a:t>
            </a:r>
          </a:p>
        </p:txBody>
      </p:sp>
      <p:sp>
        <p:nvSpPr>
          <p:cNvPr id="60" name="Прямоугольник 59"/>
          <p:cNvSpPr/>
          <p:nvPr/>
        </p:nvSpPr>
        <p:spPr>
          <a:xfrm>
            <a:off x="2700338" y="220503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Н</a:t>
            </a:r>
          </a:p>
        </p:txBody>
      </p:sp>
      <p:sp>
        <p:nvSpPr>
          <p:cNvPr id="61" name="Прямоугольник 60"/>
          <p:cNvSpPr/>
          <p:nvPr/>
        </p:nvSpPr>
        <p:spPr>
          <a:xfrm>
            <a:off x="1979613" y="22050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К</a:t>
            </a:r>
          </a:p>
        </p:txBody>
      </p:sp>
      <p:sp>
        <p:nvSpPr>
          <p:cNvPr id="62" name="Прямоугольник 61"/>
          <p:cNvSpPr/>
          <p:nvPr/>
        </p:nvSpPr>
        <p:spPr>
          <a:xfrm>
            <a:off x="1979613" y="2492375"/>
            <a:ext cx="360362" cy="279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У</a:t>
            </a:r>
          </a:p>
        </p:txBody>
      </p:sp>
      <p:sp>
        <p:nvSpPr>
          <p:cNvPr id="63" name="Прямоугольник 62"/>
          <p:cNvSpPr/>
          <p:nvPr/>
        </p:nvSpPr>
        <p:spPr>
          <a:xfrm>
            <a:off x="1979613" y="2781300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Л</a:t>
            </a:r>
          </a:p>
        </p:txBody>
      </p:sp>
      <p:sp>
        <p:nvSpPr>
          <p:cNvPr id="64" name="Прямоугольник 63"/>
          <p:cNvSpPr/>
          <p:nvPr/>
        </p:nvSpPr>
        <p:spPr>
          <a:xfrm>
            <a:off x="3059113" y="22050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И</a:t>
            </a:r>
          </a:p>
        </p:txBody>
      </p:sp>
      <p:sp>
        <p:nvSpPr>
          <p:cNvPr id="65" name="Прямоугольник 64"/>
          <p:cNvSpPr/>
          <p:nvPr/>
        </p:nvSpPr>
        <p:spPr>
          <a:xfrm>
            <a:off x="1979613" y="33575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К</a:t>
            </a:r>
          </a:p>
        </p:txBody>
      </p:sp>
      <p:sp>
        <p:nvSpPr>
          <p:cNvPr id="66" name="Прямоугольник 65"/>
          <p:cNvSpPr/>
          <p:nvPr/>
        </p:nvSpPr>
        <p:spPr>
          <a:xfrm>
            <a:off x="1979613" y="3068638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И</a:t>
            </a:r>
          </a:p>
        </p:txBody>
      </p:sp>
      <p:sp>
        <p:nvSpPr>
          <p:cNvPr id="67" name="Прямоугольник 66"/>
          <p:cNvSpPr/>
          <p:nvPr/>
        </p:nvSpPr>
        <p:spPr>
          <a:xfrm>
            <a:off x="3779838" y="22050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А</a:t>
            </a:r>
          </a:p>
        </p:txBody>
      </p:sp>
      <p:sp>
        <p:nvSpPr>
          <p:cNvPr id="68" name="Прямоугольник 67"/>
          <p:cNvSpPr/>
          <p:nvPr/>
        </p:nvSpPr>
        <p:spPr>
          <a:xfrm>
            <a:off x="3419475" y="220503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Ц</a:t>
            </a:r>
          </a:p>
        </p:txBody>
      </p:sp>
      <p:sp>
        <p:nvSpPr>
          <p:cNvPr id="69" name="Прямоугольник 68"/>
          <p:cNvSpPr/>
          <p:nvPr/>
        </p:nvSpPr>
        <p:spPr>
          <a:xfrm>
            <a:off x="3419475" y="2492375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70" name="Прямоугольник 69"/>
          <p:cNvSpPr/>
          <p:nvPr/>
        </p:nvSpPr>
        <p:spPr>
          <a:xfrm>
            <a:off x="3419475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71" name="Прямоугольник 70"/>
          <p:cNvSpPr/>
          <p:nvPr/>
        </p:nvSpPr>
        <p:spPr>
          <a:xfrm>
            <a:off x="3419475" y="2781300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П</a:t>
            </a:r>
          </a:p>
        </p:txBody>
      </p:sp>
      <p:sp>
        <p:nvSpPr>
          <p:cNvPr id="72" name="Прямоугольник 71"/>
          <p:cNvSpPr/>
          <p:nvPr/>
        </p:nvSpPr>
        <p:spPr>
          <a:xfrm>
            <a:off x="3419475" y="33575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73" name="Прямоугольник 72"/>
          <p:cNvSpPr/>
          <p:nvPr/>
        </p:nvSpPr>
        <p:spPr>
          <a:xfrm>
            <a:off x="2339975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74" name="Прямоугольник 73"/>
          <p:cNvSpPr/>
          <p:nvPr/>
        </p:nvSpPr>
        <p:spPr>
          <a:xfrm>
            <a:off x="2700338" y="3068638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75" name="Прямоугольник 74"/>
          <p:cNvSpPr/>
          <p:nvPr/>
        </p:nvSpPr>
        <p:spPr>
          <a:xfrm>
            <a:off x="1619250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С</a:t>
            </a:r>
          </a:p>
        </p:txBody>
      </p:sp>
      <p:sp>
        <p:nvSpPr>
          <p:cNvPr id="76" name="Прямоугольник 75"/>
          <p:cNvSpPr/>
          <p:nvPr/>
        </p:nvSpPr>
        <p:spPr>
          <a:xfrm>
            <a:off x="1258888" y="3068638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</a:t>
            </a:r>
          </a:p>
        </p:txBody>
      </p:sp>
      <p:sp>
        <p:nvSpPr>
          <p:cNvPr id="77" name="Прямоугольник 76"/>
          <p:cNvSpPr/>
          <p:nvPr/>
        </p:nvSpPr>
        <p:spPr>
          <a:xfrm>
            <a:off x="1258888" y="2781300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</a:t>
            </a:r>
          </a:p>
        </p:txBody>
      </p:sp>
      <p:sp>
        <p:nvSpPr>
          <p:cNvPr id="78" name="Прямоугольник 77"/>
          <p:cNvSpPr/>
          <p:nvPr/>
        </p:nvSpPr>
        <p:spPr>
          <a:xfrm>
            <a:off x="1258888" y="33575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Л</a:t>
            </a:r>
          </a:p>
        </p:txBody>
      </p:sp>
      <p:sp>
        <p:nvSpPr>
          <p:cNvPr id="79" name="Прямоугольник 78"/>
          <p:cNvSpPr/>
          <p:nvPr/>
        </p:nvSpPr>
        <p:spPr>
          <a:xfrm>
            <a:off x="1258888" y="364490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</a:t>
            </a:r>
          </a:p>
        </p:txBody>
      </p:sp>
      <p:sp>
        <p:nvSpPr>
          <p:cNvPr id="80" name="Прямоугольник 79"/>
          <p:cNvSpPr/>
          <p:nvPr/>
        </p:nvSpPr>
        <p:spPr>
          <a:xfrm>
            <a:off x="1258888" y="39338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Т</a:t>
            </a:r>
          </a:p>
        </p:txBody>
      </p:sp>
      <p:sp>
        <p:nvSpPr>
          <p:cNvPr id="81" name="Прямоугольник 80"/>
          <p:cNvSpPr/>
          <p:nvPr/>
        </p:nvSpPr>
        <p:spPr>
          <a:xfrm>
            <a:off x="1258888" y="42211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</a:t>
            </a:r>
          </a:p>
        </p:txBody>
      </p:sp>
      <p:sp>
        <p:nvSpPr>
          <p:cNvPr id="82" name="Прямоугольник 81"/>
          <p:cNvSpPr/>
          <p:nvPr/>
        </p:nvSpPr>
        <p:spPr>
          <a:xfrm>
            <a:off x="1619250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Е</a:t>
            </a:r>
          </a:p>
        </p:txBody>
      </p:sp>
      <p:sp>
        <p:nvSpPr>
          <p:cNvPr id="83" name="Прямоугольник 82"/>
          <p:cNvSpPr/>
          <p:nvPr/>
        </p:nvSpPr>
        <p:spPr>
          <a:xfrm>
            <a:off x="1979613" y="39338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Т</a:t>
            </a:r>
          </a:p>
        </p:txBody>
      </p:sp>
      <p:sp>
        <p:nvSpPr>
          <p:cNvPr id="84" name="Прямоугольник 83"/>
          <p:cNvSpPr/>
          <p:nvPr/>
        </p:nvSpPr>
        <p:spPr>
          <a:xfrm>
            <a:off x="2339975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Е</a:t>
            </a:r>
          </a:p>
        </p:txBody>
      </p:sp>
      <p:sp>
        <p:nvSpPr>
          <p:cNvPr id="85" name="Прямоугольник 84"/>
          <p:cNvSpPr/>
          <p:nvPr/>
        </p:nvSpPr>
        <p:spPr>
          <a:xfrm>
            <a:off x="2700338" y="393382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Р</a:t>
            </a:r>
          </a:p>
        </p:txBody>
      </p:sp>
      <p:sp>
        <p:nvSpPr>
          <p:cNvPr id="86" name="Прямоугольник 85"/>
          <p:cNvSpPr/>
          <p:nvPr/>
        </p:nvSpPr>
        <p:spPr>
          <a:xfrm>
            <a:off x="3059113" y="39338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Е</a:t>
            </a:r>
          </a:p>
        </p:txBody>
      </p:sp>
      <p:sp>
        <p:nvSpPr>
          <p:cNvPr id="87" name="Прямоугольник 86"/>
          <p:cNvSpPr/>
          <p:nvPr/>
        </p:nvSpPr>
        <p:spPr>
          <a:xfrm>
            <a:off x="3419475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В</a:t>
            </a:r>
          </a:p>
        </p:txBody>
      </p:sp>
      <p:sp>
        <p:nvSpPr>
          <p:cNvPr id="88" name="Прямоугольник 87"/>
          <p:cNvSpPr/>
          <p:nvPr/>
        </p:nvSpPr>
        <p:spPr>
          <a:xfrm>
            <a:off x="2339975" y="36449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З</a:t>
            </a:r>
          </a:p>
        </p:txBody>
      </p:sp>
      <p:sp>
        <p:nvSpPr>
          <p:cNvPr id="89" name="Прямоугольник 88"/>
          <p:cNvSpPr/>
          <p:nvPr/>
        </p:nvSpPr>
        <p:spPr>
          <a:xfrm>
            <a:off x="2339975" y="42211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М</a:t>
            </a:r>
          </a:p>
        </p:txBody>
      </p:sp>
      <p:sp>
        <p:nvSpPr>
          <p:cNvPr id="90" name="Прямоугольник 89"/>
          <p:cNvSpPr/>
          <p:nvPr/>
        </p:nvSpPr>
        <p:spPr>
          <a:xfrm>
            <a:off x="2339975" y="45085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91" name="Прямоугольник 90"/>
          <p:cNvSpPr/>
          <p:nvPr/>
        </p:nvSpPr>
        <p:spPr>
          <a:xfrm>
            <a:off x="2339975" y="47974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92" name="Прямоугольник 91"/>
          <p:cNvSpPr/>
          <p:nvPr/>
        </p:nvSpPr>
        <p:spPr>
          <a:xfrm>
            <a:off x="2339975" y="508476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93" name="Прямоугольник 92"/>
          <p:cNvSpPr/>
          <p:nvPr/>
        </p:nvSpPr>
        <p:spPr>
          <a:xfrm>
            <a:off x="2339975" y="537368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И</a:t>
            </a:r>
          </a:p>
        </p:txBody>
      </p:sp>
      <p:sp>
        <p:nvSpPr>
          <p:cNvPr id="94" name="Прямоугольник 93"/>
          <p:cNvSpPr/>
          <p:nvPr/>
        </p:nvSpPr>
        <p:spPr>
          <a:xfrm>
            <a:off x="2339975" y="5661025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95" name="Прямоугольник 94"/>
          <p:cNvSpPr/>
          <p:nvPr/>
        </p:nvSpPr>
        <p:spPr>
          <a:xfrm>
            <a:off x="2339975" y="5949950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96" name="Прямоугольник 95"/>
          <p:cNvSpPr/>
          <p:nvPr/>
        </p:nvSpPr>
        <p:spPr>
          <a:xfrm>
            <a:off x="1258888" y="47974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З</a:t>
            </a:r>
          </a:p>
        </p:txBody>
      </p:sp>
      <p:sp>
        <p:nvSpPr>
          <p:cNvPr id="97" name="Прямоугольник 96"/>
          <p:cNvSpPr/>
          <p:nvPr/>
        </p:nvSpPr>
        <p:spPr>
          <a:xfrm>
            <a:off x="1979613" y="47974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Е</a:t>
            </a:r>
          </a:p>
        </p:txBody>
      </p:sp>
      <p:sp>
        <p:nvSpPr>
          <p:cNvPr id="98" name="Прямоугольник 97"/>
          <p:cNvSpPr/>
          <p:nvPr/>
        </p:nvSpPr>
        <p:spPr>
          <a:xfrm>
            <a:off x="1619250" y="47974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М</a:t>
            </a:r>
          </a:p>
        </p:txBody>
      </p:sp>
      <p:sp>
        <p:nvSpPr>
          <p:cNvPr id="99" name="Прямоугольник 98"/>
          <p:cNvSpPr/>
          <p:nvPr/>
        </p:nvSpPr>
        <p:spPr>
          <a:xfrm>
            <a:off x="1258888" y="537368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0" name="Прямоугольник 99"/>
          <p:cNvSpPr/>
          <p:nvPr/>
        </p:nvSpPr>
        <p:spPr>
          <a:xfrm>
            <a:off x="1619250" y="537368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1" name="Прямоугольник 100"/>
          <p:cNvSpPr/>
          <p:nvPr/>
        </p:nvSpPr>
        <p:spPr>
          <a:xfrm>
            <a:off x="1979613" y="537368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2" name="Прямоугольник 101"/>
          <p:cNvSpPr/>
          <p:nvPr/>
        </p:nvSpPr>
        <p:spPr>
          <a:xfrm>
            <a:off x="3059113" y="537368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103" name="Прямоугольник 102"/>
          <p:cNvSpPr/>
          <p:nvPr/>
        </p:nvSpPr>
        <p:spPr>
          <a:xfrm>
            <a:off x="3419475" y="537368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4" name="Прямоугольник 103"/>
          <p:cNvSpPr/>
          <p:nvPr/>
        </p:nvSpPr>
        <p:spPr>
          <a:xfrm>
            <a:off x="2700338" y="537368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5" name="Прямоугольник 104"/>
          <p:cNvSpPr/>
          <p:nvPr/>
        </p:nvSpPr>
        <p:spPr>
          <a:xfrm>
            <a:off x="3059113" y="5661025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106" name="Прямоугольник 105"/>
          <p:cNvSpPr/>
          <p:nvPr/>
        </p:nvSpPr>
        <p:spPr>
          <a:xfrm>
            <a:off x="3419475" y="45085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Ж</a:t>
            </a:r>
          </a:p>
        </p:txBody>
      </p:sp>
      <p:sp>
        <p:nvSpPr>
          <p:cNvPr id="107" name="Прямоугольник 106"/>
          <p:cNvSpPr/>
          <p:nvPr/>
        </p:nvSpPr>
        <p:spPr>
          <a:xfrm>
            <a:off x="3059113" y="5084763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И</a:t>
            </a:r>
          </a:p>
        </p:txBody>
      </p:sp>
      <p:sp>
        <p:nvSpPr>
          <p:cNvPr id="108" name="Прямоугольник 107"/>
          <p:cNvSpPr/>
          <p:nvPr/>
        </p:nvSpPr>
        <p:spPr>
          <a:xfrm>
            <a:off x="3059113" y="47974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В</a:t>
            </a:r>
          </a:p>
        </p:txBody>
      </p:sp>
      <p:sp>
        <p:nvSpPr>
          <p:cNvPr id="109" name="Прямоугольник 108"/>
          <p:cNvSpPr/>
          <p:nvPr/>
        </p:nvSpPr>
        <p:spPr>
          <a:xfrm>
            <a:off x="3059113" y="450850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Е</a:t>
            </a:r>
          </a:p>
        </p:txBody>
      </p:sp>
      <p:sp>
        <p:nvSpPr>
          <p:cNvPr id="110" name="Прямоугольник 109"/>
          <p:cNvSpPr/>
          <p:nvPr/>
        </p:nvSpPr>
        <p:spPr>
          <a:xfrm>
            <a:off x="3779838" y="450850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И</a:t>
            </a:r>
          </a:p>
        </p:txBody>
      </p:sp>
      <p:sp>
        <p:nvSpPr>
          <p:cNvPr id="111" name="Прямоугольник 110"/>
          <p:cNvSpPr/>
          <p:nvPr/>
        </p:nvSpPr>
        <p:spPr>
          <a:xfrm>
            <a:off x="4140200" y="45085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112" name="Прямоугольник 111"/>
          <p:cNvSpPr/>
          <p:nvPr/>
        </p:nvSpPr>
        <p:spPr>
          <a:xfrm>
            <a:off x="4140200" y="2492375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М</a:t>
            </a:r>
          </a:p>
        </p:txBody>
      </p:sp>
      <p:sp>
        <p:nvSpPr>
          <p:cNvPr id="113" name="Прямоугольник 112"/>
          <p:cNvSpPr/>
          <p:nvPr/>
        </p:nvSpPr>
        <p:spPr>
          <a:xfrm>
            <a:off x="4140200" y="2781300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114" name="Прямоугольник 113"/>
          <p:cNvSpPr/>
          <p:nvPr/>
        </p:nvSpPr>
        <p:spPr>
          <a:xfrm>
            <a:off x="4140200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С</a:t>
            </a:r>
          </a:p>
        </p:txBody>
      </p:sp>
      <p:sp>
        <p:nvSpPr>
          <p:cNvPr id="115" name="Прямоугольник 114"/>
          <p:cNvSpPr/>
          <p:nvPr/>
        </p:nvSpPr>
        <p:spPr>
          <a:xfrm>
            <a:off x="4140200" y="33575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116" name="Прямоугольник 115"/>
          <p:cNvSpPr/>
          <p:nvPr/>
        </p:nvSpPr>
        <p:spPr>
          <a:xfrm>
            <a:off x="4140200" y="36449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Ё</a:t>
            </a:r>
          </a:p>
        </p:txBody>
      </p:sp>
      <p:sp>
        <p:nvSpPr>
          <p:cNvPr id="117" name="Прямоугольник 116"/>
          <p:cNvSpPr/>
          <p:nvPr/>
        </p:nvSpPr>
        <p:spPr>
          <a:xfrm>
            <a:off x="4140200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118" name="Прямоугольник 117"/>
          <p:cNvSpPr/>
          <p:nvPr/>
        </p:nvSpPr>
        <p:spPr>
          <a:xfrm>
            <a:off x="4140200" y="42211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119" name="Прямоугольник 118"/>
          <p:cNvSpPr/>
          <p:nvPr/>
        </p:nvSpPr>
        <p:spPr>
          <a:xfrm>
            <a:off x="3779838" y="3068638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Е</a:t>
            </a:r>
          </a:p>
        </p:txBody>
      </p:sp>
      <p:sp>
        <p:nvSpPr>
          <p:cNvPr id="35943" name="TextBox 119"/>
          <p:cNvSpPr txBox="1">
            <a:spLocks noChangeArrowheads="1"/>
          </p:cNvSpPr>
          <p:nvPr/>
        </p:nvSpPr>
        <p:spPr bwMode="auto">
          <a:xfrm>
            <a:off x="900113" y="188913"/>
            <a:ext cx="3587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Calibri" pitchFamily="34" charset="0"/>
              </a:rPr>
              <a:t>С</a:t>
            </a:r>
          </a:p>
        </p:txBody>
      </p:sp>
      <p:sp>
        <p:nvSpPr>
          <p:cNvPr id="35944" name="TextBox 120"/>
          <p:cNvSpPr txBox="1">
            <a:spLocks noChangeArrowheads="1"/>
          </p:cNvSpPr>
          <p:nvPr/>
        </p:nvSpPr>
        <p:spPr bwMode="auto">
          <a:xfrm>
            <a:off x="900113" y="0"/>
            <a:ext cx="3587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1</a:t>
            </a:r>
          </a:p>
        </p:txBody>
      </p:sp>
      <p:sp>
        <p:nvSpPr>
          <p:cNvPr id="122" name="Прямоугольник 121"/>
          <p:cNvSpPr/>
          <p:nvPr/>
        </p:nvSpPr>
        <p:spPr>
          <a:xfrm>
            <a:off x="1619250" y="105251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И</a:t>
            </a:r>
          </a:p>
        </p:txBody>
      </p:sp>
      <p:sp>
        <p:nvSpPr>
          <p:cNvPr id="35946" name="TextBox 122"/>
          <p:cNvSpPr txBox="1">
            <a:spLocks noChangeArrowheads="1"/>
          </p:cNvSpPr>
          <p:nvPr/>
        </p:nvSpPr>
        <p:spPr bwMode="auto">
          <a:xfrm>
            <a:off x="1692275" y="0"/>
            <a:ext cx="2159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>
                <a:latin typeface="Calibri" pitchFamily="34" charset="0"/>
              </a:rPr>
              <a:t>2</a:t>
            </a:r>
          </a:p>
        </p:txBody>
      </p:sp>
      <p:sp>
        <p:nvSpPr>
          <p:cNvPr id="35947" name="TextBox 123"/>
          <p:cNvSpPr txBox="1">
            <a:spLocks noChangeArrowheads="1"/>
          </p:cNvSpPr>
          <p:nvPr/>
        </p:nvSpPr>
        <p:spPr bwMode="auto">
          <a:xfrm>
            <a:off x="2339975" y="0"/>
            <a:ext cx="287338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>
                <a:latin typeface="Calibri" pitchFamily="34" charset="0"/>
              </a:rPr>
              <a:t>3</a:t>
            </a:r>
          </a:p>
        </p:txBody>
      </p:sp>
      <p:sp>
        <p:nvSpPr>
          <p:cNvPr id="35948" name="TextBox 124"/>
          <p:cNvSpPr txBox="1">
            <a:spLocks noChangeArrowheads="1"/>
          </p:cNvSpPr>
          <p:nvPr/>
        </p:nvSpPr>
        <p:spPr bwMode="auto">
          <a:xfrm>
            <a:off x="3059113" y="0"/>
            <a:ext cx="288925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4</a:t>
            </a:r>
          </a:p>
        </p:txBody>
      </p:sp>
      <p:sp>
        <p:nvSpPr>
          <p:cNvPr id="35949" name="TextBox 125"/>
          <p:cNvSpPr txBox="1">
            <a:spLocks noChangeArrowheads="1"/>
          </p:cNvSpPr>
          <p:nvPr/>
        </p:nvSpPr>
        <p:spPr bwMode="auto">
          <a:xfrm>
            <a:off x="3779838" y="0"/>
            <a:ext cx="2159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5</a:t>
            </a:r>
          </a:p>
        </p:txBody>
      </p:sp>
      <p:sp>
        <p:nvSpPr>
          <p:cNvPr id="35950" name="Прямоугольник 127"/>
          <p:cNvSpPr>
            <a:spLocks noChangeArrowheads="1"/>
          </p:cNvSpPr>
          <p:nvPr/>
        </p:nvSpPr>
        <p:spPr bwMode="auto">
          <a:xfrm>
            <a:off x="4500563" y="0"/>
            <a:ext cx="24923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000" b="1">
                <a:solidFill>
                  <a:srgbClr val="000000"/>
                </a:solidFill>
                <a:latin typeface="Calibri" pitchFamily="34" charset="0"/>
              </a:rPr>
              <a:t>6</a:t>
            </a:r>
          </a:p>
        </p:txBody>
      </p:sp>
      <p:sp>
        <p:nvSpPr>
          <p:cNvPr id="35951" name="TextBox 126"/>
          <p:cNvSpPr txBox="1">
            <a:spLocks noChangeArrowheads="1"/>
          </p:cNvSpPr>
          <p:nvPr/>
        </p:nvSpPr>
        <p:spPr bwMode="auto">
          <a:xfrm>
            <a:off x="539750" y="476250"/>
            <a:ext cx="360363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7</a:t>
            </a:r>
          </a:p>
        </p:txBody>
      </p:sp>
      <p:sp>
        <p:nvSpPr>
          <p:cNvPr id="35952" name="TextBox 128"/>
          <p:cNvSpPr txBox="1">
            <a:spLocks noChangeArrowheads="1"/>
          </p:cNvSpPr>
          <p:nvPr/>
        </p:nvSpPr>
        <p:spPr bwMode="auto">
          <a:xfrm>
            <a:off x="2771775" y="476250"/>
            <a:ext cx="360363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8</a:t>
            </a:r>
          </a:p>
        </p:txBody>
      </p:sp>
      <p:sp>
        <p:nvSpPr>
          <p:cNvPr id="35953" name="TextBox 129"/>
          <p:cNvSpPr txBox="1">
            <a:spLocks noChangeArrowheads="1"/>
          </p:cNvSpPr>
          <p:nvPr/>
        </p:nvSpPr>
        <p:spPr bwMode="auto">
          <a:xfrm rot="10800000" flipH="1" flipV="1">
            <a:off x="1258888" y="1628775"/>
            <a:ext cx="43338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9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2700338" y="1412875"/>
            <a:ext cx="431800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10</a:t>
            </a:r>
          </a:p>
        </p:txBody>
      </p:sp>
      <p:sp>
        <p:nvSpPr>
          <p:cNvPr id="35955" name="TextBox 132"/>
          <p:cNvSpPr txBox="1">
            <a:spLocks noChangeArrowheads="1"/>
          </p:cNvSpPr>
          <p:nvPr/>
        </p:nvSpPr>
        <p:spPr bwMode="auto">
          <a:xfrm>
            <a:off x="1979613" y="1989138"/>
            <a:ext cx="4318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 b="1">
                <a:latin typeface="Calibri" pitchFamily="34" charset="0"/>
              </a:rPr>
              <a:t>11</a:t>
            </a:r>
          </a:p>
        </p:txBody>
      </p:sp>
      <p:sp>
        <p:nvSpPr>
          <p:cNvPr id="35956" name="TextBox 131"/>
          <p:cNvSpPr txBox="1">
            <a:spLocks noChangeArrowheads="1"/>
          </p:cNvSpPr>
          <p:nvPr/>
        </p:nvSpPr>
        <p:spPr bwMode="auto">
          <a:xfrm>
            <a:off x="3419475" y="1989138"/>
            <a:ext cx="4318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 b="1">
                <a:latin typeface="Calibri" pitchFamily="34" charset="0"/>
              </a:rPr>
              <a:t>12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4140200" y="2276475"/>
            <a:ext cx="322263" cy="254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b="1" dirty="0">
                <a:latin typeface="+mn-lt"/>
              </a:rPr>
              <a:t>13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1258888" y="2492375"/>
            <a:ext cx="576262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14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827088" y="3068638"/>
            <a:ext cx="504825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b="1" dirty="0">
                <a:latin typeface="+mn-lt"/>
              </a:rPr>
              <a:t>15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3132138" y="3068638"/>
            <a:ext cx="503237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b="1" dirty="0">
                <a:latin typeface="+mn-lt"/>
              </a:rPr>
              <a:t>16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2339975" y="3429000"/>
            <a:ext cx="503238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17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827088" y="3933825"/>
            <a:ext cx="504825" cy="2524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b="1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18</a:t>
            </a:r>
          </a:p>
        </p:txBody>
      </p:sp>
      <p:sp>
        <p:nvSpPr>
          <p:cNvPr id="140" name="TextBox 139"/>
          <p:cNvSpPr txBox="1"/>
          <p:nvPr/>
        </p:nvSpPr>
        <p:spPr>
          <a:xfrm>
            <a:off x="3059113" y="3716338"/>
            <a:ext cx="433387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b="1" dirty="0">
                <a:latin typeface="+mn-lt"/>
              </a:rPr>
              <a:t>19</a:t>
            </a:r>
          </a:p>
        </p:txBody>
      </p:sp>
      <p:sp>
        <p:nvSpPr>
          <p:cNvPr id="141" name="TextBox 140"/>
          <p:cNvSpPr txBox="1"/>
          <p:nvPr/>
        </p:nvSpPr>
        <p:spPr>
          <a:xfrm>
            <a:off x="2700338" y="4508500"/>
            <a:ext cx="503237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b="1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20</a:t>
            </a:r>
          </a:p>
        </p:txBody>
      </p:sp>
      <p:sp>
        <p:nvSpPr>
          <p:cNvPr id="142" name="TextBox 141"/>
          <p:cNvSpPr txBox="1"/>
          <p:nvPr/>
        </p:nvSpPr>
        <p:spPr>
          <a:xfrm>
            <a:off x="827088" y="4797425"/>
            <a:ext cx="504825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b="1" dirty="0">
                <a:latin typeface="+mn-lt"/>
              </a:rPr>
              <a:t>21</a:t>
            </a:r>
          </a:p>
        </p:txBody>
      </p:sp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5148263" y="438150"/>
            <a:ext cx="3348037" cy="201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b="1">
                <a:solidFill>
                  <a:srgbClr val="10253F"/>
                </a:solidFill>
                <a:latin typeface="Times New Roman CYR" pitchFamily="18" charset="0"/>
                <a:cs typeface="Times New Roman" pitchFamily="18" charset="0"/>
              </a:rPr>
              <a:t>22. ЗОЛОТОЕ ЯБЛОЧКО СЕЛО НА РЯБИНУ,</a:t>
            </a:r>
            <a:endParaRPr lang="ru-RU" b="1">
              <a:solidFill>
                <a:srgbClr val="10253F"/>
              </a:solidFill>
            </a:endParaRPr>
          </a:p>
          <a:p>
            <a:pPr eaLnBrk="0" hangingPunct="0"/>
            <a:r>
              <a:rPr lang="ru-RU" b="1">
                <a:solidFill>
                  <a:srgbClr val="10253F"/>
                </a:solidFill>
                <a:latin typeface="Times New Roman CYR" pitchFamily="18" charset="0"/>
                <a:cs typeface="Times New Roman" pitchFamily="18" charset="0"/>
              </a:rPr>
              <a:t>ЯГОД ПОКЛЕВАЛО, УПОРХНУЛО НА ОСИНУ.</a:t>
            </a:r>
          </a:p>
          <a:p>
            <a:pPr eaLnBrk="0" hangingPunct="0"/>
            <a:r>
              <a:rPr lang="ru-RU" b="1">
                <a:solidFill>
                  <a:srgbClr val="10253F"/>
                </a:solidFill>
                <a:latin typeface="Times New Roman CYR" pitchFamily="18" charset="0"/>
                <a:cs typeface="Times New Roman" pitchFamily="18" charset="0"/>
              </a:rPr>
              <a:t>ЭТО МАЛЕНЬКАЯ ПТИЧКА, А ЗОВУТ ЕЕ … (А</a:t>
            </a:r>
            <a:r>
              <a:rPr lang="ru-RU" b="1">
                <a:solidFill>
                  <a:srgbClr val="10253F"/>
                </a:solidFill>
                <a:cs typeface="Times New Roman" pitchFamily="18" charset="0"/>
              </a:rPr>
              <a:t>втор</a:t>
            </a:r>
            <a:r>
              <a:rPr lang="ru-RU" b="1">
                <a:solidFill>
                  <a:srgbClr val="10253F"/>
                </a:solidFill>
              </a:rPr>
              <a:t> )</a:t>
            </a:r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825" y="2781300"/>
            <a:ext cx="3382963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" name="TextBox 142"/>
          <p:cNvSpPr txBox="1"/>
          <p:nvPr/>
        </p:nvSpPr>
        <p:spPr>
          <a:xfrm>
            <a:off x="827088" y="5373688"/>
            <a:ext cx="431800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dirty="0">
                <a:latin typeface="+mn-lt"/>
              </a:rPr>
              <a:t>22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9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9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900113" y="188913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dirty="0"/>
              <a:t>              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900113" y="476250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900113" y="7651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С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900113" y="1052513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1258888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П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1619250" y="18891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Р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1619250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900113" y="134143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619250" y="134143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3059113" y="42211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Ж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1619250" y="7651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Б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1619250" y="191611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1619250" y="16287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2339975" y="18891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З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1979613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Т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2339975" y="7651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2339975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2339975" y="105251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Ц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1979613" y="162877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Р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3348038" y="162877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В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2987675" y="16287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И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2700338" y="16287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П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2339975" y="16287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3708400" y="16287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3708400" y="476250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3708400" y="76517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3708400" y="1052513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3708400" y="134143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3708400" y="188913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П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2987675" y="18891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М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3348038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С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2987675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О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2987675" y="76517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Х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4427538" y="1052513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4427538" y="76517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4427538" y="18891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Г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4427538" y="47625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4067175" y="47625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56" name="Прямоугольник 55"/>
          <p:cNvSpPr/>
          <p:nvPr/>
        </p:nvSpPr>
        <p:spPr>
          <a:xfrm>
            <a:off x="4427538" y="13414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2700338" y="1916113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Е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2339975" y="220503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У</a:t>
            </a:r>
          </a:p>
        </p:txBody>
      </p:sp>
      <p:sp>
        <p:nvSpPr>
          <p:cNvPr id="59" name="Прямоугольник 58"/>
          <p:cNvSpPr/>
          <p:nvPr/>
        </p:nvSpPr>
        <p:spPr>
          <a:xfrm>
            <a:off x="2700338" y="2492375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Ь</a:t>
            </a:r>
          </a:p>
        </p:txBody>
      </p:sp>
      <p:sp>
        <p:nvSpPr>
          <p:cNvPr id="60" name="Прямоугольник 59"/>
          <p:cNvSpPr/>
          <p:nvPr/>
        </p:nvSpPr>
        <p:spPr>
          <a:xfrm>
            <a:off x="2700338" y="220503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Н</a:t>
            </a:r>
          </a:p>
        </p:txBody>
      </p:sp>
      <p:sp>
        <p:nvSpPr>
          <p:cNvPr id="61" name="Прямоугольник 60"/>
          <p:cNvSpPr/>
          <p:nvPr/>
        </p:nvSpPr>
        <p:spPr>
          <a:xfrm>
            <a:off x="1979613" y="22050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К</a:t>
            </a:r>
          </a:p>
        </p:txBody>
      </p:sp>
      <p:sp>
        <p:nvSpPr>
          <p:cNvPr id="62" name="Прямоугольник 61"/>
          <p:cNvSpPr/>
          <p:nvPr/>
        </p:nvSpPr>
        <p:spPr>
          <a:xfrm>
            <a:off x="1979613" y="2492375"/>
            <a:ext cx="360362" cy="279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У</a:t>
            </a:r>
          </a:p>
        </p:txBody>
      </p:sp>
      <p:sp>
        <p:nvSpPr>
          <p:cNvPr id="63" name="Прямоугольник 62"/>
          <p:cNvSpPr/>
          <p:nvPr/>
        </p:nvSpPr>
        <p:spPr>
          <a:xfrm>
            <a:off x="1979613" y="2781300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Л</a:t>
            </a:r>
          </a:p>
        </p:txBody>
      </p:sp>
      <p:sp>
        <p:nvSpPr>
          <p:cNvPr id="64" name="Прямоугольник 63"/>
          <p:cNvSpPr/>
          <p:nvPr/>
        </p:nvSpPr>
        <p:spPr>
          <a:xfrm>
            <a:off x="3059113" y="22050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И</a:t>
            </a:r>
          </a:p>
        </p:txBody>
      </p:sp>
      <p:sp>
        <p:nvSpPr>
          <p:cNvPr id="65" name="Прямоугольник 64"/>
          <p:cNvSpPr/>
          <p:nvPr/>
        </p:nvSpPr>
        <p:spPr>
          <a:xfrm>
            <a:off x="1979613" y="33575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К</a:t>
            </a:r>
          </a:p>
        </p:txBody>
      </p:sp>
      <p:sp>
        <p:nvSpPr>
          <p:cNvPr id="66" name="Прямоугольник 65"/>
          <p:cNvSpPr/>
          <p:nvPr/>
        </p:nvSpPr>
        <p:spPr>
          <a:xfrm>
            <a:off x="1979613" y="3068638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И</a:t>
            </a:r>
          </a:p>
        </p:txBody>
      </p:sp>
      <p:sp>
        <p:nvSpPr>
          <p:cNvPr id="67" name="Прямоугольник 66"/>
          <p:cNvSpPr/>
          <p:nvPr/>
        </p:nvSpPr>
        <p:spPr>
          <a:xfrm>
            <a:off x="3779838" y="220503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А</a:t>
            </a:r>
          </a:p>
        </p:txBody>
      </p:sp>
      <p:sp>
        <p:nvSpPr>
          <p:cNvPr id="68" name="Прямоугольник 67"/>
          <p:cNvSpPr/>
          <p:nvPr/>
        </p:nvSpPr>
        <p:spPr>
          <a:xfrm>
            <a:off x="3419475" y="220503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Ц</a:t>
            </a:r>
          </a:p>
        </p:txBody>
      </p:sp>
      <p:sp>
        <p:nvSpPr>
          <p:cNvPr id="69" name="Прямоугольник 68"/>
          <p:cNvSpPr/>
          <p:nvPr/>
        </p:nvSpPr>
        <p:spPr>
          <a:xfrm>
            <a:off x="3419475" y="2492375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70" name="Прямоугольник 69"/>
          <p:cNvSpPr/>
          <p:nvPr/>
        </p:nvSpPr>
        <p:spPr>
          <a:xfrm>
            <a:off x="3419475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71" name="Прямоугольник 70"/>
          <p:cNvSpPr/>
          <p:nvPr/>
        </p:nvSpPr>
        <p:spPr>
          <a:xfrm>
            <a:off x="3419475" y="2781300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П</a:t>
            </a:r>
          </a:p>
        </p:txBody>
      </p:sp>
      <p:sp>
        <p:nvSpPr>
          <p:cNvPr id="72" name="Прямоугольник 71"/>
          <p:cNvSpPr/>
          <p:nvPr/>
        </p:nvSpPr>
        <p:spPr>
          <a:xfrm>
            <a:off x="3419475" y="33575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73" name="Прямоугольник 72"/>
          <p:cNvSpPr/>
          <p:nvPr/>
        </p:nvSpPr>
        <p:spPr>
          <a:xfrm>
            <a:off x="2339975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74" name="Прямоугольник 73"/>
          <p:cNvSpPr/>
          <p:nvPr/>
        </p:nvSpPr>
        <p:spPr>
          <a:xfrm>
            <a:off x="2700338" y="3068638"/>
            <a:ext cx="35877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75" name="Прямоугольник 74"/>
          <p:cNvSpPr/>
          <p:nvPr/>
        </p:nvSpPr>
        <p:spPr>
          <a:xfrm>
            <a:off x="1619250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С</a:t>
            </a:r>
          </a:p>
        </p:txBody>
      </p:sp>
      <p:sp>
        <p:nvSpPr>
          <p:cNvPr id="76" name="Прямоугольник 75"/>
          <p:cNvSpPr/>
          <p:nvPr/>
        </p:nvSpPr>
        <p:spPr>
          <a:xfrm>
            <a:off x="1258888" y="3068638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</a:t>
            </a:r>
          </a:p>
        </p:txBody>
      </p:sp>
      <p:sp>
        <p:nvSpPr>
          <p:cNvPr id="77" name="Прямоугольник 76"/>
          <p:cNvSpPr/>
          <p:nvPr/>
        </p:nvSpPr>
        <p:spPr>
          <a:xfrm>
            <a:off x="1258888" y="2781300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</a:t>
            </a:r>
          </a:p>
        </p:txBody>
      </p:sp>
      <p:sp>
        <p:nvSpPr>
          <p:cNvPr id="78" name="Прямоугольник 77"/>
          <p:cNvSpPr/>
          <p:nvPr/>
        </p:nvSpPr>
        <p:spPr>
          <a:xfrm>
            <a:off x="1258888" y="33575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Л</a:t>
            </a:r>
          </a:p>
        </p:txBody>
      </p:sp>
      <p:sp>
        <p:nvSpPr>
          <p:cNvPr id="79" name="Прямоугольник 78"/>
          <p:cNvSpPr/>
          <p:nvPr/>
        </p:nvSpPr>
        <p:spPr>
          <a:xfrm>
            <a:off x="1258888" y="364490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</a:t>
            </a:r>
          </a:p>
        </p:txBody>
      </p:sp>
      <p:sp>
        <p:nvSpPr>
          <p:cNvPr id="80" name="Прямоугольник 79"/>
          <p:cNvSpPr/>
          <p:nvPr/>
        </p:nvSpPr>
        <p:spPr>
          <a:xfrm>
            <a:off x="1258888" y="39338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Т</a:t>
            </a:r>
          </a:p>
        </p:txBody>
      </p:sp>
      <p:sp>
        <p:nvSpPr>
          <p:cNvPr id="81" name="Прямоугольник 80"/>
          <p:cNvSpPr/>
          <p:nvPr/>
        </p:nvSpPr>
        <p:spPr>
          <a:xfrm>
            <a:off x="1258888" y="4221163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</a:t>
            </a:r>
          </a:p>
        </p:txBody>
      </p:sp>
      <p:sp>
        <p:nvSpPr>
          <p:cNvPr id="82" name="Прямоугольник 81"/>
          <p:cNvSpPr/>
          <p:nvPr/>
        </p:nvSpPr>
        <p:spPr>
          <a:xfrm>
            <a:off x="1619250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Е</a:t>
            </a:r>
          </a:p>
        </p:txBody>
      </p:sp>
      <p:sp>
        <p:nvSpPr>
          <p:cNvPr id="83" name="Прямоугольник 82"/>
          <p:cNvSpPr/>
          <p:nvPr/>
        </p:nvSpPr>
        <p:spPr>
          <a:xfrm>
            <a:off x="1979613" y="39338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Т</a:t>
            </a:r>
          </a:p>
        </p:txBody>
      </p:sp>
      <p:sp>
        <p:nvSpPr>
          <p:cNvPr id="84" name="Прямоугольник 83"/>
          <p:cNvSpPr/>
          <p:nvPr/>
        </p:nvSpPr>
        <p:spPr>
          <a:xfrm>
            <a:off x="2339975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Е</a:t>
            </a:r>
          </a:p>
        </p:txBody>
      </p:sp>
      <p:sp>
        <p:nvSpPr>
          <p:cNvPr id="85" name="Прямоугольник 84"/>
          <p:cNvSpPr/>
          <p:nvPr/>
        </p:nvSpPr>
        <p:spPr>
          <a:xfrm>
            <a:off x="2700338" y="3933825"/>
            <a:ext cx="358775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Р</a:t>
            </a:r>
          </a:p>
        </p:txBody>
      </p:sp>
      <p:sp>
        <p:nvSpPr>
          <p:cNvPr id="86" name="Прямоугольник 85"/>
          <p:cNvSpPr/>
          <p:nvPr/>
        </p:nvSpPr>
        <p:spPr>
          <a:xfrm>
            <a:off x="3059113" y="39338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Е</a:t>
            </a:r>
          </a:p>
        </p:txBody>
      </p:sp>
      <p:sp>
        <p:nvSpPr>
          <p:cNvPr id="87" name="Прямоугольник 86"/>
          <p:cNvSpPr/>
          <p:nvPr/>
        </p:nvSpPr>
        <p:spPr>
          <a:xfrm>
            <a:off x="3419475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В</a:t>
            </a:r>
          </a:p>
        </p:txBody>
      </p:sp>
      <p:sp>
        <p:nvSpPr>
          <p:cNvPr id="88" name="Прямоугольник 87"/>
          <p:cNvSpPr/>
          <p:nvPr/>
        </p:nvSpPr>
        <p:spPr>
          <a:xfrm>
            <a:off x="2339975" y="36449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З</a:t>
            </a:r>
          </a:p>
        </p:txBody>
      </p:sp>
      <p:sp>
        <p:nvSpPr>
          <p:cNvPr id="89" name="Прямоугольник 88"/>
          <p:cNvSpPr/>
          <p:nvPr/>
        </p:nvSpPr>
        <p:spPr>
          <a:xfrm>
            <a:off x="2339975" y="42211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М</a:t>
            </a:r>
          </a:p>
        </p:txBody>
      </p:sp>
      <p:sp>
        <p:nvSpPr>
          <p:cNvPr id="90" name="Прямоугольник 89"/>
          <p:cNvSpPr/>
          <p:nvPr/>
        </p:nvSpPr>
        <p:spPr>
          <a:xfrm>
            <a:off x="2339975" y="45085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91" name="Прямоугольник 90"/>
          <p:cNvSpPr/>
          <p:nvPr/>
        </p:nvSpPr>
        <p:spPr>
          <a:xfrm>
            <a:off x="2339975" y="47974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92" name="Прямоугольник 91"/>
          <p:cNvSpPr/>
          <p:nvPr/>
        </p:nvSpPr>
        <p:spPr>
          <a:xfrm>
            <a:off x="2339975" y="508476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93" name="Прямоугольник 92"/>
          <p:cNvSpPr/>
          <p:nvPr/>
        </p:nvSpPr>
        <p:spPr>
          <a:xfrm>
            <a:off x="2339975" y="537368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И</a:t>
            </a:r>
          </a:p>
        </p:txBody>
      </p:sp>
      <p:sp>
        <p:nvSpPr>
          <p:cNvPr id="94" name="Прямоугольник 93"/>
          <p:cNvSpPr/>
          <p:nvPr/>
        </p:nvSpPr>
        <p:spPr>
          <a:xfrm>
            <a:off x="2339975" y="5661025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95" name="Прямоугольник 94"/>
          <p:cNvSpPr/>
          <p:nvPr/>
        </p:nvSpPr>
        <p:spPr>
          <a:xfrm>
            <a:off x="2339975" y="5949950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96" name="Прямоугольник 95"/>
          <p:cNvSpPr/>
          <p:nvPr/>
        </p:nvSpPr>
        <p:spPr>
          <a:xfrm>
            <a:off x="1258888" y="47974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З</a:t>
            </a:r>
          </a:p>
        </p:txBody>
      </p:sp>
      <p:sp>
        <p:nvSpPr>
          <p:cNvPr id="97" name="Прямоугольник 96"/>
          <p:cNvSpPr/>
          <p:nvPr/>
        </p:nvSpPr>
        <p:spPr>
          <a:xfrm>
            <a:off x="1979613" y="47974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Е</a:t>
            </a:r>
          </a:p>
        </p:txBody>
      </p:sp>
      <p:sp>
        <p:nvSpPr>
          <p:cNvPr id="98" name="Прямоугольник 97"/>
          <p:cNvSpPr/>
          <p:nvPr/>
        </p:nvSpPr>
        <p:spPr>
          <a:xfrm>
            <a:off x="1619250" y="47974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М</a:t>
            </a:r>
          </a:p>
        </p:txBody>
      </p:sp>
      <p:sp>
        <p:nvSpPr>
          <p:cNvPr id="99" name="Прямоугольник 98"/>
          <p:cNvSpPr/>
          <p:nvPr/>
        </p:nvSpPr>
        <p:spPr>
          <a:xfrm>
            <a:off x="1258888" y="537368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С</a:t>
            </a:r>
          </a:p>
        </p:txBody>
      </p:sp>
      <p:sp>
        <p:nvSpPr>
          <p:cNvPr id="100" name="Прямоугольник 99"/>
          <p:cNvSpPr/>
          <p:nvPr/>
        </p:nvSpPr>
        <p:spPr>
          <a:xfrm>
            <a:off x="1619250" y="537368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И</a:t>
            </a:r>
          </a:p>
        </p:txBody>
      </p:sp>
      <p:sp>
        <p:nvSpPr>
          <p:cNvPr id="101" name="Прямоугольник 100"/>
          <p:cNvSpPr/>
          <p:nvPr/>
        </p:nvSpPr>
        <p:spPr>
          <a:xfrm>
            <a:off x="1979613" y="537368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102" name="Прямоугольник 101"/>
          <p:cNvSpPr/>
          <p:nvPr/>
        </p:nvSpPr>
        <p:spPr>
          <a:xfrm>
            <a:off x="3059113" y="5373688"/>
            <a:ext cx="360362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103" name="Прямоугольник 102"/>
          <p:cNvSpPr/>
          <p:nvPr/>
        </p:nvSpPr>
        <p:spPr>
          <a:xfrm>
            <a:off x="3419475" y="5373688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104" name="Прямоугольник 103"/>
          <p:cNvSpPr/>
          <p:nvPr/>
        </p:nvSpPr>
        <p:spPr>
          <a:xfrm>
            <a:off x="2700338" y="5373688"/>
            <a:ext cx="358775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Ч</a:t>
            </a:r>
          </a:p>
        </p:txBody>
      </p:sp>
      <p:sp>
        <p:nvSpPr>
          <p:cNvPr id="105" name="Прямоугольник 104"/>
          <p:cNvSpPr/>
          <p:nvPr/>
        </p:nvSpPr>
        <p:spPr>
          <a:xfrm>
            <a:off x="3059113" y="5661025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106" name="Прямоугольник 105"/>
          <p:cNvSpPr/>
          <p:nvPr/>
        </p:nvSpPr>
        <p:spPr>
          <a:xfrm>
            <a:off x="3419475" y="45085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Ж</a:t>
            </a:r>
          </a:p>
        </p:txBody>
      </p:sp>
      <p:sp>
        <p:nvSpPr>
          <p:cNvPr id="107" name="Прямоугольник 106"/>
          <p:cNvSpPr/>
          <p:nvPr/>
        </p:nvSpPr>
        <p:spPr>
          <a:xfrm>
            <a:off x="3059113" y="5084763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И</a:t>
            </a:r>
          </a:p>
        </p:txBody>
      </p:sp>
      <p:sp>
        <p:nvSpPr>
          <p:cNvPr id="108" name="Прямоугольник 107"/>
          <p:cNvSpPr/>
          <p:nvPr/>
        </p:nvSpPr>
        <p:spPr>
          <a:xfrm>
            <a:off x="3059113" y="4797425"/>
            <a:ext cx="360362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В</a:t>
            </a:r>
          </a:p>
        </p:txBody>
      </p:sp>
      <p:sp>
        <p:nvSpPr>
          <p:cNvPr id="109" name="Прямоугольник 108"/>
          <p:cNvSpPr/>
          <p:nvPr/>
        </p:nvSpPr>
        <p:spPr>
          <a:xfrm>
            <a:off x="3059113" y="450850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Е</a:t>
            </a:r>
          </a:p>
        </p:txBody>
      </p:sp>
      <p:sp>
        <p:nvSpPr>
          <p:cNvPr id="110" name="Прямоугольник 109"/>
          <p:cNvSpPr/>
          <p:nvPr/>
        </p:nvSpPr>
        <p:spPr>
          <a:xfrm>
            <a:off x="3779838" y="4508500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И</a:t>
            </a:r>
          </a:p>
        </p:txBody>
      </p:sp>
      <p:sp>
        <p:nvSpPr>
          <p:cNvPr id="111" name="Прямоугольник 110"/>
          <p:cNvSpPr/>
          <p:nvPr/>
        </p:nvSpPr>
        <p:spPr>
          <a:xfrm>
            <a:off x="4140200" y="45085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112" name="Прямоугольник 111"/>
          <p:cNvSpPr/>
          <p:nvPr/>
        </p:nvSpPr>
        <p:spPr>
          <a:xfrm>
            <a:off x="4140200" y="2492375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М</a:t>
            </a:r>
          </a:p>
        </p:txBody>
      </p:sp>
      <p:sp>
        <p:nvSpPr>
          <p:cNvPr id="113" name="Прямоугольник 112"/>
          <p:cNvSpPr/>
          <p:nvPr/>
        </p:nvSpPr>
        <p:spPr>
          <a:xfrm>
            <a:off x="4140200" y="2781300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114" name="Прямоугольник 113"/>
          <p:cNvSpPr/>
          <p:nvPr/>
        </p:nvSpPr>
        <p:spPr>
          <a:xfrm>
            <a:off x="4140200" y="3068638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С</a:t>
            </a:r>
          </a:p>
        </p:txBody>
      </p:sp>
      <p:sp>
        <p:nvSpPr>
          <p:cNvPr id="115" name="Прямоугольник 114"/>
          <p:cNvSpPr/>
          <p:nvPr/>
        </p:nvSpPr>
        <p:spPr>
          <a:xfrm>
            <a:off x="4140200" y="33575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116" name="Прямоугольник 115"/>
          <p:cNvSpPr/>
          <p:nvPr/>
        </p:nvSpPr>
        <p:spPr>
          <a:xfrm>
            <a:off x="4140200" y="3644900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Ё</a:t>
            </a:r>
          </a:p>
        </p:txBody>
      </p:sp>
      <p:sp>
        <p:nvSpPr>
          <p:cNvPr id="117" name="Прямоугольник 116"/>
          <p:cNvSpPr/>
          <p:nvPr/>
        </p:nvSpPr>
        <p:spPr>
          <a:xfrm>
            <a:off x="4140200" y="3933825"/>
            <a:ext cx="360363" cy="28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118" name="Прямоугольник 117"/>
          <p:cNvSpPr/>
          <p:nvPr/>
        </p:nvSpPr>
        <p:spPr>
          <a:xfrm>
            <a:off x="4140200" y="4221163"/>
            <a:ext cx="360363" cy="287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119" name="Прямоугольник 118"/>
          <p:cNvSpPr/>
          <p:nvPr/>
        </p:nvSpPr>
        <p:spPr>
          <a:xfrm>
            <a:off x="3779838" y="3068638"/>
            <a:ext cx="360362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Е</a:t>
            </a:r>
          </a:p>
        </p:txBody>
      </p:sp>
      <p:sp>
        <p:nvSpPr>
          <p:cNvPr id="36967" name="TextBox 119"/>
          <p:cNvSpPr txBox="1">
            <a:spLocks noChangeArrowheads="1"/>
          </p:cNvSpPr>
          <p:nvPr/>
        </p:nvSpPr>
        <p:spPr bwMode="auto">
          <a:xfrm>
            <a:off x="900113" y="188913"/>
            <a:ext cx="3587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Calibri" pitchFamily="34" charset="0"/>
              </a:rPr>
              <a:t>С</a:t>
            </a:r>
          </a:p>
        </p:txBody>
      </p:sp>
      <p:sp>
        <p:nvSpPr>
          <p:cNvPr id="36968" name="TextBox 120"/>
          <p:cNvSpPr txBox="1">
            <a:spLocks noChangeArrowheads="1"/>
          </p:cNvSpPr>
          <p:nvPr/>
        </p:nvSpPr>
        <p:spPr bwMode="auto">
          <a:xfrm>
            <a:off x="900113" y="0"/>
            <a:ext cx="3587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1</a:t>
            </a:r>
          </a:p>
        </p:txBody>
      </p:sp>
      <p:sp>
        <p:nvSpPr>
          <p:cNvPr id="122" name="Прямоугольник 121"/>
          <p:cNvSpPr/>
          <p:nvPr/>
        </p:nvSpPr>
        <p:spPr>
          <a:xfrm>
            <a:off x="1619250" y="1052513"/>
            <a:ext cx="360363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И</a:t>
            </a:r>
          </a:p>
        </p:txBody>
      </p:sp>
      <p:sp>
        <p:nvSpPr>
          <p:cNvPr id="36970" name="TextBox 122"/>
          <p:cNvSpPr txBox="1">
            <a:spLocks noChangeArrowheads="1"/>
          </p:cNvSpPr>
          <p:nvPr/>
        </p:nvSpPr>
        <p:spPr bwMode="auto">
          <a:xfrm>
            <a:off x="1692275" y="0"/>
            <a:ext cx="2159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>
                <a:latin typeface="Calibri" pitchFamily="34" charset="0"/>
              </a:rPr>
              <a:t>2</a:t>
            </a:r>
          </a:p>
        </p:txBody>
      </p:sp>
      <p:sp>
        <p:nvSpPr>
          <p:cNvPr id="36971" name="TextBox 123"/>
          <p:cNvSpPr txBox="1">
            <a:spLocks noChangeArrowheads="1"/>
          </p:cNvSpPr>
          <p:nvPr/>
        </p:nvSpPr>
        <p:spPr bwMode="auto">
          <a:xfrm>
            <a:off x="2339975" y="0"/>
            <a:ext cx="287338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>
                <a:latin typeface="Calibri" pitchFamily="34" charset="0"/>
              </a:rPr>
              <a:t>3</a:t>
            </a:r>
          </a:p>
        </p:txBody>
      </p:sp>
      <p:sp>
        <p:nvSpPr>
          <p:cNvPr id="36972" name="TextBox 124"/>
          <p:cNvSpPr txBox="1">
            <a:spLocks noChangeArrowheads="1"/>
          </p:cNvSpPr>
          <p:nvPr/>
        </p:nvSpPr>
        <p:spPr bwMode="auto">
          <a:xfrm>
            <a:off x="3059113" y="0"/>
            <a:ext cx="288925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4</a:t>
            </a:r>
          </a:p>
        </p:txBody>
      </p:sp>
      <p:sp>
        <p:nvSpPr>
          <p:cNvPr id="36973" name="TextBox 125"/>
          <p:cNvSpPr txBox="1">
            <a:spLocks noChangeArrowheads="1"/>
          </p:cNvSpPr>
          <p:nvPr/>
        </p:nvSpPr>
        <p:spPr bwMode="auto">
          <a:xfrm>
            <a:off x="3779838" y="0"/>
            <a:ext cx="2159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5</a:t>
            </a:r>
          </a:p>
        </p:txBody>
      </p:sp>
      <p:sp>
        <p:nvSpPr>
          <p:cNvPr id="36974" name="Прямоугольник 127"/>
          <p:cNvSpPr>
            <a:spLocks noChangeArrowheads="1"/>
          </p:cNvSpPr>
          <p:nvPr/>
        </p:nvSpPr>
        <p:spPr bwMode="auto">
          <a:xfrm>
            <a:off x="4500563" y="0"/>
            <a:ext cx="24923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000" b="1">
                <a:solidFill>
                  <a:srgbClr val="000000"/>
                </a:solidFill>
                <a:latin typeface="Calibri" pitchFamily="34" charset="0"/>
              </a:rPr>
              <a:t>6</a:t>
            </a:r>
          </a:p>
        </p:txBody>
      </p:sp>
      <p:sp>
        <p:nvSpPr>
          <p:cNvPr id="36975" name="TextBox 126"/>
          <p:cNvSpPr txBox="1">
            <a:spLocks noChangeArrowheads="1"/>
          </p:cNvSpPr>
          <p:nvPr/>
        </p:nvSpPr>
        <p:spPr bwMode="auto">
          <a:xfrm>
            <a:off x="539750" y="476250"/>
            <a:ext cx="360363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7</a:t>
            </a:r>
          </a:p>
        </p:txBody>
      </p:sp>
      <p:sp>
        <p:nvSpPr>
          <p:cNvPr id="36976" name="TextBox 128"/>
          <p:cNvSpPr txBox="1">
            <a:spLocks noChangeArrowheads="1"/>
          </p:cNvSpPr>
          <p:nvPr/>
        </p:nvSpPr>
        <p:spPr bwMode="auto">
          <a:xfrm>
            <a:off x="2771775" y="476250"/>
            <a:ext cx="360363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8</a:t>
            </a:r>
          </a:p>
        </p:txBody>
      </p:sp>
      <p:sp>
        <p:nvSpPr>
          <p:cNvPr id="36977" name="TextBox 129"/>
          <p:cNvSpPr txBox="1">
            <a:spLocks noChangeArrowheads="1"/>
          </p:cNvSpPr>
          <p:nvPr/>
        </p:nvSpPr>
        <p:spPr bwMode="auto">
          <a:xfrm rot="10800000" flipH="1" flipV="1">
            <a:off x="1258888" y="1628775"/>
            <a:ext cx="43338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Calibri" pitchFamily="34" charset="0"/>
              </a:rPr>
              <a:t>9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2700338" y="1412875"/>
            <a:ext cx="431800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10</a:t>
            </a:r>
          </a:p>
        </p:txBody>
      </p:sp>
      <p:sp>
        <p:nvSpPr>
          <p:cNvPr id="36979" name="TextBox 132"/>
          <p:cNvSpPr txBox="1">
            <a:spLocks noChangeArrowheads="1"/>
          </p:cNvSpPr>
          <p:nvPr/>
        </p:nvSpPr>
        <p:spPr bwMode="auto">
          <a:xfrm>
            <a:off x="1979613" y="1989138"/>
            <a:ext cx="4318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 b="1">
                <a:latin typeface="Calibri" pitchFamily="34" charset="0"/>
              </a:rPr>
              <a:t>11</a:t>
            </a:r>
          </a:p>
        </p:txBody>
      </p:sp>
      <p:sp>
        <p:nvSpPr>
          <p:cNvPr id="36980" name="TextBox 131"/>
          <p:cNvSpPr txBox="1">
            <a:spLocks noChangeArrowheads="1"/>
          </p:cNvSpPr>
          <p:nvPr/>
        </p:nvSpPr>
        <p:spPr bwMode="auto">
          <a:xfrm>
            <a:off x="3419475" y="1989138"/>
            <a:ext cx="4318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 b="1">
                <a:latin typeface="Calibri" pitchFamily="34" charset="0"/>
              </a:rPr>
              <a:t>12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4140200" y="2276475"/>
            <a:ext cx="322263" cy="254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b="1" dirty="0">
                <a:latin typeface="+mn-lt"/>
              </a:rPr>
              <a:t>13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1258888" y="2492375"/>
            <a:ext cx="576262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14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827088" y="3068638"/>
            <a:ext cx="504825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b="1" dirty="0">
                <a:latin typeface="+mn-lt"/>
              </a:rPr>
              <a:t>15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3132138" y="3068638"/>
            <a:ext cx="503237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b="1" dirty="0">
                <a:latin typeface="+mn-lt"/>
              </a:rPr>
              <a:t>16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2339975" y="3429000"/>
            <a:ext cx="503238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17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827088" y="3933825"/>
            <a:ext cx="504825" cy="2524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b="1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18</a:t>
            </a:r>
          </a:p>
        </p:txBody>
      </p:sp>
      <p:sp>
        <p:nvSpPr>
          <p:cNvPr id="140" name="TextBox 139"/>
          <p:cNvSpPr txBox="1"/>
          <p:nvPr/>
        </p:nvSpPr>
        <p:spPr>
          <a:xfrm>
            <a:off x="3059113" y="3716338"/>
            <a:ext cx="433387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b="1" dirty="0">
                <a:latin typeface="+mn-lt"/>
              </a:rPr>
              <a:t>19</a:t>
            </a:r>
          </a:p>
        </p:txBody>
      </p:sp>
      <p:sp>
        <p:nvSpPr>
          <p:cNvPr id="141" name="TextBox 140"/>
          <p:cNvSpPr txBox="1"/>
          <p:nvPr/>
        </p:nvSpPr>
        <p:spPr>
          <a:xfrm>
            <a:off x="2700338" y="4508500"/>
            <a:ext cx="503237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b="1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20</a:t>
            </a:r>
          </a:p>
        </p:txBody>
      </p:sp>
      <p:sp>
        <p:nvSpPr>
          <p:cNvPr id="142" name="TextBox 141"/>
          <p:cNvSpPr txBox="1"/>
          <p:nvPr/>
        </p:nvSpPr>
        <p:spPr>
          <a:xfrm>
            <a:off x="827088" y="4797425"/>
            <a:ext cx="504825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b="1" dirty="0">
                <a:latin typeface="+mn-lt"/>
              </a:rPr>
              <a:t>21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827088" y="5373688"/>
            <a:ext cx="431800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dirty="0">
                <a:latin typeface="+mn-lt"/>
              </a:rPr>
              <a:t>22</a:t>
            </a:r>
          </a:p>
        </p:txBody>
      </p:sp>
      <p:pic>
        <p:nvPicPr>
          <p:cNvPr id="2051" name="Picture 3" descr="D:\Documents and Settings\User\Рабочий стол\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825" y="1700213"/>
            <a:ext cx="3455988" cy="302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37890" name="Picture 2" descr="D:\Documents and Settings\User\Рабочий стол\ptKXK1UvYd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smtClean="0">
                <a:latin typeface="Arial" charset="0"/>
              </a:rPr>
              <a:t>Источники:</a:t>
            </a:r>
            <a:br>
              <a:rPr lang="ru-RU" sz="4000" smtClean="0">
                <a:latin typeface="Arial" charset="0"/>
              </a:rPr>
            </a:br>
            <a:endParaRPr lang="ru-RU" sz="4000" smtClean="0">
              <a:latin typeface="Arial" charset="0"/>
            </a:endParaRPr>
          </a:p>
        </p:txBody>
      </p:sp>
      <p:sp>
        <p:nvSpPr>
          <p:cNvPr id="3993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Font typeface="Arial" charset="0"/>
              <a:buAutoNum type="arabicPeriod"/>
            </a:pPr>
            <a:r>
              <a:rPr lang="ru-RU" sz="2800" smtClean="0">
                <a:latin typeface="Arial" charset="0"/>
              </a:rPr>
              <a:t>В. Глухова, загадки авторского сочинения;</a:t>
            </a:r>
          </a:p>
          <a:p>
            <a:pPr marL="609600" indent="-609600">
              <a:buFont typeface="Arial" charset="0"/>
              <a:buAutoNum type="arabicPeriod" startAt="2"/>
            </a:pPr>
            <a:r>
              <a:rPr lang="ru-RU" sz="2800" smtClean="0">
                <a:latin typeface="Arial" charset="0"/>
              </a:rPr>
              <a:t>С.Я. Маршак, «Лучшие сказки, стихи, загадки»;</a:t>
            </a:r>
          </a:p>
          <a:p>
            <a:pPr marL="609600" indent="-609600">
              <a:buFont typeface="Arial" charset="0"/>
              <a:buNone/>
            </a:pPr>
            <a:r>
              <a:rPr lang="ru-RU" sz="2800" smtClean="0">
                <a:latin typeface="Arial" charset="0"/>
              </a:rPr>
              <a:t>3.   М.А. Михайлова, Популярное пособие для родителей и педагогов «Детские праздники – игры, фокусы, забавы»;</a:t>
            </a:r>
          </a:p>
          <a:p>
            <a:pPr marL="609600" indent="-609600">
              <a:buFont typeface="Arial" charset="0"/>
              <a:buNone/>
            </a:pPr>
            <a:r>
              <a:rPr lang="ru-RU" sz="2800" smtClean="0">
                <a:latin typeface="Arial" charset="0"/>
              </a:rPr>
              <a:t>4.   Использован ресурс сети Интернет для иллюстраций и дополнительной информации.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2103</Words>
  <Application>Microsoft Office PowerPoint</Application>
  <PresentationFormat>Экран (4:3)</PresentationFormat>
  <Paragraphs>1617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3" baseType="lpstr">
      <vt:lpstr>Arial</vt:lpstr>
      <vt:lpstr>Calibri</vt:lpstr>
      <vt:lpstr>Times New Roman</vt:lpstr>
      <vt:lpstr>Times New Roman CYR</vt:lpstr>
      <vt:lpstr>Тема Office</vt:lpstr>
      <vt:lpstr>КРОССВОРД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Источники: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ASUS</cp:lastModifiedBy>
  <cp:revision>41</cp:revision>
  <dcterms:modified xsi:type="dcterms:W3CDTF">2024-10-12T10:10:02Z</dcterms:modified>
</cp:coreProperties>
</file>