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handoutMasterIdLst>
    <p:handoutMasterId r:id="rId18"/>
  </p:handoutMasterIdLst>
  <p:sldIdLst>
    <p:sldId id="380" r:id="rId2"/>
    <p:sldId id="425" r:id="rId3"/>
    <p:sldId id="334" r:id="rId4"/>
    <p:sldId id="392" r:id="rId5"/>
    <p:sldId id="388" r:id="rId6"/>
    <p:sldId id="389" r:id="rId7"/>
    <p:sldId id="436" r:id="rId8"/>
    <p:sldId id="437" r:id="rId9"/>
    <p:sldId id="438" r:id="rId10"/>
    <p:sldId id="440" r:id="rId11"/>
    <p:sldId id="439" r:id="rId12"/>
    <p:sldId id="441" r:id="rId13"/>
    <p:sldId id="446" r:id="rId14"/>
    <p:sldId id="447" r:id="rId15"/>
    <p:sldId id="445" r:id="rId16"/>
    <p:sldId id="432" r:id="rId17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1E5604C-9F8D-43F6-AD01-64BBB0B3783C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CBD0D30-8949-4C58-A781-8A65C1516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14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59"/>
          <a:stretch/>
        </p:blipFill>
        <p:spPr>
          <a:xfrm>
            <a:off x="0" y="0"/>
            <a:ext cx="9144000" cy="15733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7" descr="Описание: Описание: C:\Documents and Settings\Masha\Рабочий стол\Эмблема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7" y="548680"/>
            <a:ext cx="1296987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24874" y="548680"/>
            <a:ext cx="7819126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ГОСУДАРСТВЕННОЕ БЮДЖЕТНОЕ ПРОФЕССИОНАЛЬНОЕ ОБРАЗОВАТЕЛЬНОЕ УЧРЕЖДЕНИЕ</a:t>
            </a:r>
            <a:r>
              <a:rPr lang="ru-RU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b="1" cap="all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Новосибирской области </a:t>
            </a:r>
            <a:endParaRPr lang="ru-RU" sz="1600" cap="all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«Новосибирский технический колледж им. А.И. </a:t>
            </a:r>
            <a:r>
              <a:rPr lang="ru-RU" sz="20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Покрышкина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»</a:t>
            </a:r>
            <a:endParaRPr lang="ru-RU" sz="16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421" y="5100682"/>
            <a:ext cx="91440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cap="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cap="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ЧЕТВЕРТЬ ВЕКА МУЗЕЮ А. И. ПОКРЫШКИНА </a:t>
            </a: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cap="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ПРОШЛОЕ, НАСТОЯЩЕЕ И БУДУЩЕЕ</a:t>
            </a:r>
            <a:r>
              <a:rPr lang="ru-RU" sz="2800" b="1" cap="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25 лет музею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588" y="1660476"/>
            <a:ext cx="4740598" cy="3555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64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Pictures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83101" cy="3769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4755839"/>
            <a:ext cx="4397221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Новосибирский технический колледж </a:t>
            </a:r>
            <a:endParaRPr lang="ru-RU" sz="2800" b="1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им</a:t>
            </a: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 А.И. </a:t>
            </a:r>
            <a:r>
              <a:rPr lang="ru-RU" sz="28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Покрышкина</a:t>
            </a: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»</a:t>
            </a:r>
          </a:p>
          <a:p>
            <a:pPr lvl="0" algn="ctr">
              <a:lnSpc>
                <a:spcPct val="115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2025 год – 95 лет</a:t>
            </a: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2050" name="Picture 2" descr="C:\Users\User\Desktop\25 лет музею\512c9f2d-723e-461b-a72a-110c645d0cf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38026"/>
            <a:ext cx="5076056" cy="38070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68144" y="71579"/>
            <a:ext cx="3275856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Музей А.И</a:t>
            </a: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z="28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Покрышкина</a:t>
            </a: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»</a:t>
            </a:r>
          </a:p>
          <a:p>
            <a:pPr lvl="0" algn="ctr">
              <a:lnSpc>
                <a:spcPct val="115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2023 год – 25 лет</a:t>
            </a: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947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\\192.168.0.224\общая\ПАПКА СОТРУДНИКОВ\Румянцева О. А\История музея сайт\для презентации\музей для сайта\1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8640"/>
            <a:ext cx="5290660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789040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марта 1998 года в Ордена Трудового Красного Знамени  профессиональном училище №2 им.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А.И.Покрышкина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были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 2 зала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653" y="5301208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ИНИЦИАТОРЫ: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выпускник училища генерал майор Устинов Юрий Сергеевич,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училища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Афанасьев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Андрей Акимович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ветеран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профтехобразования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Попов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Евгений Михайлович</a:t>
            </a:r>
          </a:p>
        </p:txBody>
      </p:sp>
    </p:spTree>
    <p:extLst>
      <p:ext uri="{BB962C8B-B14F-4D97-AF65-F5344CB8AC3E}">
        <p14:creationId xmlns:p14="http://schemas.microsoft.com/office/powerpoint/2010/main" val="347642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54372"/>
            <a:ext cx="8507288" cy="1296144"/>
          </a:xfrm>
        </p:spPr>
        <p:txBody>
          <a:bodyPr>
            <a:normAutofit/>
          </a:bodyPr>
          <a:lstStyle/>
          <a:p>
            <a:pPr algn="ctr"/>
            <a:r>
              <a:rPr lang="ru-RU" sz="2400" b="1" cap="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музейные уроки, круглые столы, кинолектории, встречи студентов  с ветеранами, с выпускниками колледжа </a:t>
            </a:r>
          </a:p>
        </p:txBody>
      </p:sp>
      <p:pic>
        <p:nvPicPr>
          <p:cNvPr id="4098" name="Picture 2" descr="http://www.ntmm.ru/incoming/news2022/02.15.22/%D0%A8%D0%BA%D0%BE%D0%BB%D1%8C%D0%BD%D0%B8%D0%BA%D0%B8/IMG_04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9819"/>
            <a:ext cx="5328592" cy="3555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Пользователь\Pictures\Рисунок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38018"/>
            <a:ext cx="4957323" cy="3616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28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5 лет музею\512c9f2d-723e-461b-a72a-110c645d0cf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0" y="175352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25 лет музею\6c03d3d8-17a8-48bd-85e6-cb40b1a868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696" y="116632"/>
            <a:ext cx="4514793" cy="3299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25 лет музею\715e1d93-159d-4a06-b9fb-84f51d93247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0" y="3560602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Пользователь\Desktop\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696" y="3501008"/>
            <a:ext cx="4514793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15616" y="1795532"/>
            <a:ext cx="3437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зал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Биография </a:t>
            </a:r>
            <a:r>
              <a:rPr lang="ru-RU" sz="2400" b="1" cap="all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А.И.Покрышкина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13412" y="332656"/>
            <a:ext cx="3293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зал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«Эхо войны»</a:t>
            </a:r>
            <a:endParaRPr lang="ru-RU" sz="2400" b="1" cap="al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3560602"/>
            <a:ext cx="3293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зал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колледжа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5733256"/>
            <a:ext cx="3293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 зал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Парк «Патриот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9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Пользователь\Desktop\Новая папка (2)\IMG_016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848872" cy="5254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107504" y="5733256"/>
            <a:ext cx="8928992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1" cap="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музее работает поисково-исторический клуб «Память»</a:t>
            </a:r>
          </a:p>
        </p:txBody>
      </p:sp>
    </p:spTree>
    <p:extLst>
      <p:ext uri="{BB962C8B-B14F-4D97-AF65-F5344CB8AC3E}">
        <p14:creationId xmlns:p14="http://schemas.microsoft.com/office/powerpoint/2010/main" val="352738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4834880" cy="504056"/>
          </a:xfrm>
        </p:spPr>
        <p:txBody>
          <a:bodyPr>
            <a:noAutofit/>
          </a:bodyPr>
          <a:lstStyle/>
          <a:p>
            <a:pPr algn="ctr"/>
            <a:r>
              <a:rPr lang="ru-RU" sz="2400" b="1" cap="all" dirty="0">
                <a:solidFill>
                  <a:srgbClr val="002060"/>
                </a:solidFill>
                <a:latin typeface="Times New Roman"/>
                <a:ea typeface="Calibri"/>
              </a:rPr>
              <a:t>Аллея Славы «Бессмертный </a:t>
            </a:r>
            <a:r>
              <a:rPr lang="ru-RU" sz="2400" b="1" cap="all" dirty="0" err="1">
                <a:solidFill>
                  <a:srgbClr val="002060"/>
                </a:solidFill>
                <a:latin typeface="Times New Roman"/>
                <a:ea typeface="Calibri"/>
              </a:rPr>
              <a:t>профтеховский</a:t>
            </a:r>
            <a:r>
              <a:rPr lang="ru-RU" sz="2400" b="1" cap="all" dirty="0">
                <a:solidFill>
                  <a:srgbClr val="002060"/>
                </a:solidFill>
                <a:latin typeface="Times New Roman"/>
                <a:ea typeface="Calibri"/>
              </a:rPr>
              <a:t> полк»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499992" y="332656"/>
            <a:ext cx="483488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solidFill>
                  <a:srgbClr val="002060"/>
                </a:solidFill>
                <a:latin typeface="Times New Roman"/>
                <a:ea typeface="Calibri"/>
              </a:rPr>
              <a:t>мемориально-исторический парк «Патриот»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Пользователь\Desktop\Рисунок1оо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5800097" cy="3528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ntmm.ru/incoming/news2021/05.14.21/%D0%BE%D1%82%D0%BA%D1%80%D1%8B%D1%82%D0%B8%D0%B5/IMG_25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421" y="3366888"/>
            <a:ext cx="5232579" cy="3491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84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652120" y="11367"/>
            <a:ext cx="3359441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solidFill>
                  <a:srgbClr val="002060"/>
                </a:solidFill>
                <a:latin typeface="Times New Roman"/>
                <a:ea typeface="Calibri"/>
              </a:rPr>
              <a:t>открытие парка «Патриот» </a:t>
            </a:r>
            <a:endParaRPr lang="ru-RU" sz="2400" b="1" cap="all" dirty="0" smtClean="0">
              <a:solidFill>
                <a:srgbClr val="002060"/>
              </a:solidFill>
              <a:latin typeface="Times New Roman"/>
              <a:ea typeface="Calibri"/>
            </a:endParaRP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Май </a:t>
            </a: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2017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http://www.ntmm.ru/incoming/news_2016-17/100517/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70" y="116631"/>
            <a:ext cx="5518950" cy="36810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ntmm.ru/incoming/news_2016-17/100517/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128" y="3068960"/>
            <a:ext cx="5602690" cy="3736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16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652120" y="11367"/>
            <a:ext cx="3359441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solidFill>
                  <a:srgbClr val="002060"/>
                </a:solidFill>
                <a:latin typeface="Times New Roman"/>
                <a:ea typeface="Calibri"/>
              </a:rPr>
              <a:t>открытие </a:t>
            </a:r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ea typeface="Calibri"/>
              </a:rPr>
              <a:t>«АЭРОКОБРЫ»</a:t>
            </a: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ИЮНЬ </a:t>
            </a: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2017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www.ntmm.ru/incoming/news_2016-17/220617/1/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" y="23108"/>
            <a:ext cx="5754099" cy="3837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ntmm.ru/incoming/news_2016-17/220617/1/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3187701"/>
            <a:ext cx="5502762" cy="3670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63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860032" y="11367"/>
            <a:ext cx="4283968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ea typeface="Calibri"/>
              </a:rPr>
              <a:t>СТЕНДЫ о ЗАВОДАХ и ГРУЗОВИК «ЗИС 5»</a:t>
            </a:r>
            <a:endParaRPr lang="ru-RU" sz="2400" b="1" cap="all" dirty="0" smtClean="0">
              <a:solidFill>
                <a:srgbClr val="002060"/>
              </a:solidFill>
              <a:latin typeface="Times New Roman"/>
              <a:cs typeface="Times New Roman" pitchFamily="18" charset="0"/>
            </a:endParaRPr>
          </a:p>
          <a:p>
            <a:pPr algn="ctr"/>
            <a:endParaRPr lang="ru-RU" sz="2400" b="1" cap="all" dirty="0" smtClean="0">
              <a:solidFill>
                <a:srgbClr val="002060"/>
              </a:solidFill>
              <a:latin typeface="Times New Roman"/>
              <a:cs typeface="Times New Roman" pitchFamily="18" charset="0"/>
            </a:endParaRP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Май 2018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www.ntmm.ru/incoming/news_2017-18/080518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9" y="404664"/>
            <a:ext cx="5436973" cy="3626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Пользователь\Desktop\Санкт -Петербург  доклад  фото\IMG_83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24944"/>
            <a:ext cx="5468091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01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755681" y="29987"/>
            <a:ext cx="3754532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ea typeface="Calibri"/>
              </a:rPr>
              <a:t>БМ-13 «КАТЮША»</a:t>
            </a:r>
          </a:p>
          <a:p>
            <a:pPr algn="ctr"/>
            <a:endParaRPr lang="ru-RU" sz="2400" b="1" cap="all" dirty="0" smtClean="0">
              <a:solidFill>
                <a:srgbClr val="002060"/>
              </a:solidFill>
              <a:latin typeface="Times New Roman"/>
              <a:cs typeface="Times New Roman" pitchFamily="18" charset="0"/>
            </a:endParaRP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Май 2019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 descr="E:\Documents\Documents\Кураторство\ВЫПУСКИ\Т-171\Т471 фотки\фото 9 мая\IMG_97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95543"/>
            <a:ext cx="7610727" cy="50738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16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-9427"/>
            <a:ext cx="9144000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ea typeface="Calibri"/>
              </a:rPr>
              <a:t>СТЕЛА «ЖУРАВЛИ»,</a:t>
            </a: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Истребитель И-16,  самолет МИГ-3</a:t>
            </a: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Май 2021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www.ntmm.ru/incoming/news2021/05.14.21/%D0%BE%D1%82%D0%BA%D1%80%D1%8B%D1%82%D0%B8%D0%B5/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87960"/>
            <a:ext cx="5400601" cy="3603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ntmm.ru/incoming/news2021/05.14.21/%D0%BE%D1%82%D0%BA%D1%80%D1%8B%D1%82%D0%B8%D0%B5/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22259"/>
            <a:ext cx="4427984" cy="295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ntmm.ru/incoming/news2021/05.14.21/%D0%BE%D1%82%D0%BA%D1%80%D1%8B%D1%82%D0%B8%D0%B5/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80" y="3993398"/>
            <a:ext cx="4293548" cy="2864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45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-9427"/>
            <a:ext cx="9144000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solidFill>
                  <a:srgbClr val="002060"/>
                </a:solidFill>
                <a:latin typeface="Times New Roman"/>
                <a:ea typeface="Calibri"/>
              </a:rPr>
              <a:t>стела «Вечный огонь», памяти выпускникам, погибшим в ходе </a:t>
            </a:r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ea typeface="Calibri"/>
              </a:rPr>
              <a:t>СВО</a:t>
            </a: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Май 2024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https://www.ntmm.ru/incoming/news2024/05.07.24/9%D0%BC%D0%B0%D1%8F/8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00808"/>
            <a:ext cx="3692169" cy="490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99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-9427"/>
            <a:ext cx="9144000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solidFill>
                  <a:srgbClr val="002060"/>
                </a:solidFill>
                <a:latin typeface="Times New Roman"/>
                <a:ea typeface="Calibri"/>
              </a:rPr>
              <a:t>стела – памятный знак </a:t>
            </a:r>
            <a:endParaRPr lang="ru-RU" sz="2400" b="1" cap="all" dirty="0" smtClean="0">
              <a:solidFill>
                <a:srgbClr val="002060"/>
              </a:solidFill>
              <a:latin typeface="Times New Roman"/>
              <a:ea typeface="Calibri"/>
            </a:endParaRP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ea typeface="Calibri"/>
              </a:rPr>
              <a:t>«</a:t>
            </a:r>
            <a:r>
              <a:rPr lang="ru-RU" sz="2400" b="1" cap="all" dirty="0">
                <a:solidFill>
                  <a:srgbClr val="002060"/>
                </a:solidFill>
                <a:latin typeface="Times New Roman"/>
                <a:ea typeface="Calibri"/>
              </a:rPr>
              <a:t>Труженикам тыла в годы войны 1941-1945г</a:t>
            </a:r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ea typeface="Calibri"/>
              </a:rPr>
              <a:t>.»</a:t>
            </a: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Times New Roman"/>
                <a:cs typeface="Times New Roman" pitchFamily="18" charset="0"/>
              </a:rPr>
              <a:t>Май 2025</a:t>
            </a:r>
            <a:endParaRPr lang="ru-RU" sz="24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463" y="2132856"/>
            <a:ext cx="609600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187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16632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«МЫ ИМЕНЕМ ЕГО ГОРДИМСЯ!»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Пользователь\Pictures\Рисунок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74489"/>
            <a:ext cx="7056784" cy="52565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65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5 лет музею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6632"/>
            <a:ext cx="8736969" cy="6552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645024"/>
            <a:ext cx="8280920" cy="864096"/>
          </a:xfrm>
        </p:spPr>
        <p:txBody>
          <a:bodyPr>
            <a:noAutofit/>
          </a:bodyPr>
          <a:lstStyle/>
          <a:p>
            <a:pPr algn="ctr"/>
            <a:r>
              <a:rPr lang="ru-RU" sz="11500" b="1" cap="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br>
              <a:rPr lang="ru-RU" sz="11500" b="1" cap="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500" b="1" cap="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лет истории</a:t>
            </a:r>
            <a:endParaRPr lang="ru-RU" sz="11500" b="1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1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nanio.ru.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znanio.ru.3</Template>
  <TotalTime>1304</TotalTime>
  <Words>231</Words>
  <Application>Microsoft Office PowerPoint</Application>
  <PresentationFormat>Экран (4:3)</PresentationFormat>
  <Paragraphs>49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znanio.ru.3</vt:lpstr>
      <vt:lpstr>Презентация PowerPoint</vt:lpstr>
      <vt:lpstr>Презентация PowerPoint</vt:lpstr>
      <vt:lpstr>Презентация PowerPoint</vt:lpstr>
      <vt:lpstr>музейные уроки, круглые столы, кинолектории, встречи студентов  с ветеранами, с выпускниками колледжа </vt:lpstr>
      <vt:lpstr>Презентация PowerPoint</vt:lpstr>
      <vt:lpstr>При музее работает поисково-исторический клуб «Память»</vt:lpstr>
      <vt:lpstr>Аллея Славы «Бессмертный профтеховский полк»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 «МЫ ИМЕНЕМ ЕГО ГОРДИМСЯ!»</vt:lpstr>
      <vt:lpstr>25  лет истории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 Windows</cp:lastModifiedBy>
  <cp:revision>85</cp:revision>
  <cp:lastPrinted>2025-04-11T06:15:05Z</cp:lastPrinted>
  <dcterms:created xsi:type="dcterms:W3CDTF">2018-04-03T02:42:39Z</dcterms:created>
  <dcterms:modified xsi:type="dcterms:W3CDTF">2025-07-28T05:16:54Z</dcterms:modified>
</cp:coreProperties>
</file>