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1953"/>
    <a:srgbClr val="8C3B95"/>
    <a:srgbClr val="203B7A"/>
    <a:srgbClr val="672D8F"/>
    <a:srgbClr val="7532A8"/>
    <a:srgbClr val="BD92DE"/>
    <a:srgbClr val="CEABE5"/>
    <a:srgbClr val="DBB0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07" autoAdjust="0"/>
    <p:restoredTop sz="94660"/>
  </p:normalViewPr>
  <p:slideViewPr>
    <p:cSldViewPr snapToGrid="0">
      <p:cViewPr varScale="1">
        <p:scale>
          <a:sx n="89" d="100"/>
          <a:sy n="89" d="100"/>
        </p:scale>
        <p:origin x="29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ereschuk.yuli@yandex.ru" userId="17f27d9e6541b380" providerId="LiveId" clId="{9F80368A-6C0E-476F-97B2-9493EB9361F6}"/>
    <pc:docChg chg="undo custSel addSld modSld sldOrd modMainMaster">
      <pc:chgData name="tereschuk.yuli@yandex.ru" userId="17f27d9e6541b380" providerId="LiveId" clId="{9F80368A-6C0E-476F-97B2-9493EB9361F6}" dt="2025-09-07T16:27:10.201" v="1814" actId="1076"/>
      <pc:docMkLst>
        <pc:docMk/>
      </pc:docMkLst>
      <pc:sldChg chg="addSp delSp modSp new mod setBg">
        <pc:chgData name="tereschuk.yuli@yandex.ru" userId="17f27d9e6541b380" providerId="LiveId" clId="{9F80368A-6C0E-476F-97B2-9493EB9361F6}" dt="2025-09-07T16:24:24.119" v="1794" actId="1076"/>
        <pc:sldMkLst>
          <pc:docMk/>
          <pc:sldMk cId="1514774411" sldId="256"/>
        </pc:sldMkLst>
        <pc:spChg chg="del">
          <ac:chgData name="tereschuk.yuli@yandex.ru" userId="17f27d9e6541b380" providerId="LiveId" clId="{9F80368A-6C0E-476F-97B2-9493EB9361F6}" dt="2025-09-07T15:29:24.765" v="1" actId="478"/>
          <ac:spMkLst>
            <pc:docMk/>
            <pc:sldMk cId="1514774411" sldId="256"/>
            <ac:spMk id="2" creationId="{D15E87B0-EBC2-9F59-231F-8BC95DDDBFC8}"/>
          </ac:spMkLst>
        </pc:spChg>
        <pc:spChg chg="del">
          <ac:chgData name="tereschuk.yuli@yandex.ru" userId="17f27d9e6541b380" providerId="LiveId" clId="{9F80368A-6C0E-476F-97B2-9493EB9361F6}" dt="2025-09-07T15:29:26.465" v="2" actId="478"/>
          <ac:spMkLst>
            <pc:docMk/>
            <pc:sldMk cId="1514774411" sldId="256"/>
            <ac:spMk id="3" creationId="{B1892F88-AAFD-6C3E-F4BB-D1047AC9C912}"/>
          </ac:spMkLst>
        </pc:spChg>
        <pc:spChg chg="add del mod">
          <ac:chgData name="tereschuk.yuli@yandex.ru" userId="17f27d9e6541b380" providerId="LiveId" clId="{9F80368A-6C0E-476F-97B2-9493EB9361F6}" dt="2025-09-07T15:34:56.469" v="13" actId="478"/>
          <ac:spMkLst>
            <pc:docMk/>
            <pc:sldMk cId="1514774411" sldId="256"/>
            <ac:spMk id="4" creationId="{85706767-855E-3C16-0ADF-B3DD839A40F3}"/>
          </ac:spMkLst>
        </pc:spChg>
        <pc:spChg chg="add mod">
          <ac:chgData name="tereschuk.yuli@yandex.ru" userId="17f27d9e6541b380" providerId="LiveId" clId="{9F80368A-6C0E-476F-97B2-9493EB9361F6}" dt="2025-09-07T16:19:51.634" v="1772" actId="1076"/>
          <ac:spMkLst>
            <pc:docMk/>
            <pc:sldMk cId="1514774411" sldId="256"/>
            <ac:spMk id="5" creationId="{0C031659-C007-DA51-A2C6-C98132D1ADB5}"/>
          </ac:spMkLst>
        </pc:spChg>
        <pc:spChg chg="add mod ord">
          <ac:chgData name="tereschuk.yuli@yandex.ru" userId="17f27d9e6541b380" providerId="LiveId" clId="{9F80368A-6C0E-476F-97B2-9493EB9361F6}" dt="2025-09-07T15:58:19.914" v="776" actId="14100"/>
          <ac:spMkLst>
            <pc:docMk/>
            <pc:sldMk cId="1514774411" sldId="256"/>
            <ac:spMk id="6" creationId="{DA2D86F9-A849-C6A7-37F3-0A58C204DD9A}"/>
          </ac:spMkLst>
        </pc:spChg>
        <pc:spChg chg="add mod">
          <ac:chgData name="tereschuk.yuli@yandex.ru" userId="17f27d9e6541b380" providerId="LiveId" clId="{9F80368A-6C0E-476F-97B2-9493EB9361F6}" dt="2025-09-07T15:58:04.616" v="775" actId="1076"/>
          <ac:spMkLst>
            <pc:docMk/>
            <pc:sldMk cId="1514774411" sldId="256"/>
            <ac:spMk id="15" creationId="{E8D8BE76-DF89-A00C-3C58-581CAB4A09D5}"/>
          </ac:spMkLst>
        </pc:spChg>
        <pc:spChg chg="add mod">
          <ac:chgData name="tereschuk.yuli@yandex.ru" userId="17f27d9e6541b380" providerId="LiveId" clId="{9F80368A-6C0E-476F-97B2-9493EB9361F6}" dt="2025-09-07T15:50:01.038" v="400" actId="1076"/>
          <ac:spMkLst>
            <pc:docMk/>
            <pc:sldMk cId="1514774411" sldId="256"/>
            <ac:spMk id="16" creationId="{E8991DCA-956A-F907-66F0-5076BF953BA8}"/>
          </ac:spMkLst>
        </pc:spChg>
        <pc:spChg chg="add mod">
          <ac:chgData name="tereschuk.yuli@yandex.ru" userId="17f27d9e6541b380" providerId="LiveId" clId="{9F80368A-6C0E-476F-97B2-9493EB9361F6}" dt="2025-09-07T16:06:29.920" v="1103" actId="2711"/>
          <ac:spMkLst>
            <pc:docMk/>
            <pc:sldMk cId="1514774411" sldId="256"/>
            <ac:spMk id="17" creationId="{C98EB9C0-C0B4-5A75-DF56-6A4D72D049F2}"/>
          </ac:spMkLst>
        </pc:spChg>
        <pc:spChg chg="add del mod">
          <ac:chgData name="tereschuk.yuli@yandex.ru" userId="17f27d9e6541b380" providerId="LiveId" clId="{9F80368A-6C0E-476F-97B2-9493EB9361F6}" dt="2025-09-07T15:56:38.434" v="763" actId="478"/>
          <ac:spMkLst>
            <pc:docMk/>
            <pc:sldMk cId="1514774411" sldId="256"/>
            <ac:spMk id="18" creationId="{F44B54DF-BD52-DA56-F381-A0D62184BB37}"/>
          </ac:spMkLst>
        </pc:spChg>
        <pc:spChg chg="add del mod">
          <ac:chgData name="tereschuk.yuli@yandex.ru" userId="17f27d9e6541b380" providerId="LiveId" clId="{9F80368A-6C0E-476F-97B2-9493EB9361F6}" dt="2025-09-07T15:55:05.402" v="761" actId="478"/>
          <ac:spMkLst>
            <pc:docMk/>
            <pc:sldMk cId="1514774411" sldId="256"/>
            <ac:spMk id="19" creationId="{1E375CF9-0D89-6722-54EC-B16E1A20E4D5}"/>
          </ac:spMkLst>
        </pc:spChg>
        <pc:spChg chg="add del mod">
          <ac:chgData name="tereschuk.yuli@yandex.ru" userId="17f27d9e6541b380" providerId="LiveId" clId="{9F80368A-6C0E-476F-97B2-9493EB9361F6}" dt="2025-09-07T15:55:05.402" v="761" actId="478"/>
          <ac:spMkLst>
            <pc:docMk/>
            <pc:sldMk cId="1514774411" sldId="256"/>
            <ac:spMk id="20" creationId="{50D30EDF-F738-F299-6404-0CE6AD850312}"/>
          </ac:spMkLst>
        </pc:spChg>
        <pc:spChg chg="add del mod">
          <ac:chgData name="tereschuk.yuli@yandex.ru" userId="17f27d9e6541b380" providerId="LiveId" clId="{9F80368A-6C0E-476F-97B2-9493EB9361F6}" dt="2025-09-07T15:55:05.402" v="761" actId="478"/>
          <ac:spMkLst>
            <pc:docMk/>
            <pc:sldMk cId="1514774411" sldId="256"/>
            <ac:spMk id="21" creationId="{D1AA5F01-ACA0-DD67-41F9-B8C1FA27EFB3}"/>
          </ac:spMkLst>
        </pc:spChg>
        <pc:spChg chg="add del mod">
          <ac:chgData name="tereschuk.yuli@yandex.ru" userId="17f27d9e6541b380" providerId="LiveId" clId="{9F80368A-6C0E-476F-97B2-9493EB9361F6}" dt="2025-09-07T15:55:05.402" v="761" actId="478"/>
          <ac:spMkLst>
            <pc:docMk/>
            <pc:sldMk cId="1514774411" sldId="256"/>
            <ac:spMk id="22" creationId="{5D010CC5-24FB-9B6A-A1F6-8ED97264B452}"/>
          </ac:spMkLst>
        </pc:spChg>
        <pc:spChg chg="add">
          <ac:chgData name="tereschuk.yuli@yandex.ru" userId="17f27d9e6541b380" providerId="LiveId" clId="{9F80368A-6C0E-476F-97B2-9493EB9361F6}" dt="2025-09-07T16:17:26.747" v="1731"/>
          <ac:spMkLst>
            <pc:docMk/>
            <pc:sldMk cId="1514774411" sldId="256"/>
            <ac:spMk id="25" creationId="{73A241FE-3152-677A-DA73-B8F342061CAA}"/>
          </ac:spMkLst>
        </pc:spChg>
        <pc:picChg chg="add mod">
          <ac:chgData name="tereschuk.yuli@yandex.ru" userId="17f27d9e6541b380" providerId="LiveId" clId="{9F80368A-6C0E-476F-97B2-9493EB9361F6}" dt="2025-09-07T16:19:40.765" v="1765" actId="1076"/>
          <ac:picMkLst>
            <pc:docMk/>
            <pc:sldMk cId="1514774411" sldId="256"/>
            <ac:picMk id="8" creationId="{5C53F879-C1EC-F6C9-2B36-ABACEA4BDFAF}"/>
          </ac:picMkLst>
        </pc:picChg>
        <pc:picChg chg="add mod">
          <ac:chgData name="tereschuk.yuli@yandex.ru" userId="17f27d9e6541b380" providerId="LiveId" clId="{9F80368A-6C0E-476F-97B2-9493EB9361F6}" dt="2025-09-07T15:58:04.616" v="775" actId="1076"/>
          <ac:picMkLst>
            <pc:docMk/>
            <pc:sldMk cId="1514774411" sldId="256"/>
            <ac:picMk id="10" creationId="{63493586-A5AF-602D-4957-0F17A2FAE609}"/>
          </ac:picMkLst>
        </pc:picChg>
        <pc:picChg chg="add mod">
          <ac:chgData name="tereschuk.yuli@yandex.ru" userId="17f27d9e6541b380" providerId="LiveId" clId="{9F80368A-6C0E-476F-97B2-9493EB9361F6}" dt="2025-09-07T15:58:04.616" v="775" actId="1076"/>
          <ac:picMkLst>
            <pc:docMk/>
            <pc:sldMk cId="1514774411" sldId="256"/>
            <ac:picMk id="12" creationId="{639254C1-A16E-8342-FADE-88F31E9C7367}"/>
          </ac:picMkLst>
        </pc:picChg>
        <pc:picChg chg="add mod modCrop">
          <ac:chgData name="tereschuk.yuli@yandex.ru" userId="17f27d9e6541b380" providerId="LiveId" clId="{9F80368A-6C0E-476F-97B2-9493EB9361F6}" dt="2025-09-07T15:58:04.616" v="775" actId="1076"/>
          <ac:picMkLst>
            <pc:docMk/>
            <pc:sldMk cId="1514774411" sldId="256"/>
            <ac:picMk id="14" creationId="{314E43E8-E6A3-B34F-A5FC-0D2D8DFCDF2F}"/>
          </ac:picMkLst>
        </pc:picChg>
        <pc:picChg chg="add del mod">
          <ac:chgData name="tereschuk.yuli@yandex.ru" userId="17f27d9e6541b380" providerId="LiveId" clId="{9F80368A-6C0E-476F-97B2-9493EB9361F6}" dt="2025-09-07T15:41:34.197" v="271" actId="478"/>
          <ac:picMkLst>
            <pc:docMk/>
            <pc:sldMk cId="1514774411" sldId="256"/>
            <ac:picMk id="1026" creationId="{EBD6C7AF-3F30-0947-47B2-CF3FE2ACF80C}"/>
          </ac:picMkLst>
        </pc:picChg>
        <pc:picChg chg="add del mod">
          <ac:chgData name="tereschuk.yuli@yandex.ru" userId="17f27d9e6541b380" providerId="LiveId" clId="{9F80368A-6C0E-476F-97B2-9493EB9361F6}" dt="2025-09-07T16:12:19" v="1712" actId="478"/>
          <ac:picMkLst>
            <pc:docMk/>
            <pc:sldMk cId="1514774411" sldId="256"/>
            <ac:picMk id="1028" creationId="{D53E8307-9AD0-027D-63CF-C8822FA260C9}"/>
          </ac:picMkLst>
        </pc:picChg>
        <pc:picChg chg="add del mod">
          <ac:chgData name="tereschuk.yuli@yandex.ru" userId="17f27d9e6541b380" providerId="LiveId" clId="{9F80368A-6C0E-476F-97B2-9493EB9361F6}" dt="2025-09-07T16:02:55.652" v="815" actId="478"/>
          <ac:picMkLst>
            <pc:docMk/>
            <pc:sldMk cId="1514774411" sldId="256"/>
            <ac:picMk id="1030" creationId="{5EA3DCD5-A4D3-99B8-7714-F0CB50B59AB7}"/>
          </ac:picMkLst>
        </pc:picChg>
        <pc:picChg chg="add mod">
          <ac:chgData name="tereschuk.yuli@yandex.ru" userId="17f27d9e6541b380" providerId="LiveId" clId="{9F80368A-6C0E-476F-97B2-9493EB9361F6}" dt="2025-09-07T16:19:32.860" v="1761" actId="167"/>
          <ac:picMkLst>
            <pc:docMk/>
            <pc:sldMk cId="1514774411" sldId="256"/>
            <ac:picMk id="1032" creationId="{50543F1E-54F0-F12D-BCD3-9DAE02A016D5}"/>
          </ac:picMkLst>
        </pc:picChg>
        <pc:picChg chg="add mod">
          <ac:chgData name="tereschuk.yuli@yandex.ru" userId="17f27d9e6541b380" providerId="LiveId" clId="{9F80368A-6C0E-476F-97B2-9493EB9361F6}" dt="2025-09-07T16:19:29.978" v="1760" actId="167"/>
          <ac:picMkLst>
            <pc:docMk/>
            <pc:sldMk cId="1514774411" sldId="256"/>
            <ac:picMk id="1034" creationId="{FA5EF419-AC13-FA86-1446-A9E8127F86DF}"/>
          </ac:picMkLst>
        </pc:picChg>
        <pc:picChg chg="add del mod">
          <ac:chgData name="tereschuk.yuli@yandex.ru" userId="17f27d9e6541b380" providerId="LiveId" clId="{9F80368A-6C0E-476F-97B2-9493EB9361F6}" dt="2025-09-07T16:19:44.475" v="1768" actId="21"/>
          <ac:picMkLst>
            <pc:docMk/>
            <pc:sldMk cId="1514774411" sldId="256"/>
            <ac:picMk id="1036" creationId="{1B6D15F4-7A10-E6A5-783B-4B64EDB63C2B}"/>
          </ac:picMkLst>
        </pc:picChg>
        <pc:picChg chg="add del mod">
          <ac:chgData name="tereschuk.yuli@yandex.ru" userId="17f27d9e6541b380" providerId="LiveId" clId="{9F80368A-6C0E-476F-97B2-9493EB9361F6}" dt="2025-09-07T16:19:34.836" v="1762" actId="478"/>
          <ac:picMkLst>
            <pc:docMk/>
            <pc:sldMk cId="1514774411" sldId="256"/>
            <ac:picMk id="1040" creationId="{C539BE27-B108-D4BB-15DE-7C55DCD9DAF8}"/>
          </ac:picMkLst>
        </pc:picChg>
        <pc:picChg chg="add mod">
          <ac:chgData name="tereschuk.yuli@yandex.ru" userId="17f27d9e6541b380" providerId="LiveId" clId="{9F80368A-6C0E-476F-97B2-9493EB9361F6}" dt="2025-09-07T16:24:24.119" v="1794" actId="1076"/>
          <ac:picMkLst>
            <pc:docMk/>
            <pc:sldMk cId="1514774411" sldId="256"/>
            <ac:picMk id="1042" creationId="{0FD90A52-1374-6A04-06F7-2C5D0DF961EC}"/>
          </ac:picMkLst>
        </pc:picChg>
        <pc:picChg chg="add del mod">
          <ac:chgData name="tereschuk.yuli@yandex.ru" userId="17f27d9e6541b380" providerId="LiveId" clId="{9F80368A-6C0E-476F-97B2-9493EB9361F6}" dt="2025-09-07T16:19:05.242" v="1753" actId="478"/>
          <ac:picMkLst>
            <pc:docMk/>
            <pc:sldMk cId="1514774411" sldId="256"/>
            <ac:picMk id="3074" creationId="{02F01ED8-372E-7F95-1C4E-B0740463A85A}"/>
          </ac:picMkLst>
        </pc:picChg>
        <pc:cxnChg chg="add del mod">
          <ac:chgData name="tereschuk.yuli@yandex.ru" userId="17f27d9e6541b380" providerId="LiveId" clId="{9F80368A-6C0E-476F-97B2-9493EB9361F6}" dt="2025-09-07T16:19:24.039" v="1759" actId="478"/>
          <ac:cxnSpMkLst>
            <pc:docMk/>
            <pc:sldMk cId="1514774411" sldId="256"/>
            <ac:cxnSpMk id="24" creationId="{3332CC71-CB83-817E-C7D7-87E673B53911}"/>
          </ac:cxnSpMkLst>
        </pc:cxnChg>
      </pc:sldChg>
      <pc:sldChg chg="addSp delSp modSp new mod setBg">
        <pc:chgData name="tereschuk.yuli@yandex.ru" userId="17f27d9e6541b380" providerId="LiveId" clId="{9F80368A-6C0E-476F-97B2-9493EB9361F6}" dt="2025-09-07T16:22:42.883" v="1792"/>
        <pc:sldMkLst>
          <pc:docMk/>
          <pc:sldMk cId="3864047539" sldId="257"/>
        </pc:sldMkLst>
        <pc:spChg chg="add del mod topLvl">
          <ac:chgData name="tereschuk.yuli@yandex.ru" userId="17f27d9e6541b380" providerId="LiveId" clId="{9F80368A-6C0E-476F-97B2-9493EB9361F6}" dt="2025-09-07T16:22:42.883" v="1792"/>
          <ac:spMkLst>
            <pc:docMk/>
            <pc:sldMk cId="3864047539" sldId="257"/>
            <ac:spMk id="2" creationId="{E2F110F2-0619-52EB-0647-631A574B67D0}"/>
          </ac:spMkLst>
        </pc:spChg>
        <pc:spChg chg="add del mod topLvl">
          <ac:chgData name="tereschuk.yuli@yandex.ru" userId="17f27d9e6541b380" providerId="LiveId" clId="{9F80368A-6C0E-476F-97B2-9493EB9361F6}" dt="2025-09-07T16:22:42.883" v="1792"/>
          <ac:spMkLst>
            <pc:docMk/>
            <pc:sldMk cId="3864047539" sldId="257"/>
            <ac:spMk id="3" creationId="{AAA4DDCD-5BD2-43C0-741B-5C5E210D4334}"/>
          </ac:spMkLst>
        </pc:spChg>
        <pc:spChg chg="add mod">
          <ac:chgData name="tereschuk.yuli@yandex.ru" userId="17f27d9e6541b380" providerId="LiveId" clId="{9F80368A-6C0E-476F-97B2-9493EB9361F6}" dt="2025-09-07T16:06:54.256" v="1105" actId="1076"/>
          <ac:spMkLst>
            <pc:docMk/>
            <pc:sldMk cId="3864047539" sldId="257"/>
            <ac:spMk id="4" creationId="{0DEF8366-265C-0504-709A-0FCC490E5813}"/>
          </ac:spMkLst>
        </pc:spChg>
        <pc:spChg chg="add mod">
          <ac:chgData name="tereschuk.yuli@yandex.ru" userId="17f27d9e6541b380" providerId="LiveId" clId="{9F80368A-6C0E-476F-97B2-9493EB9361F6}" dt="2025-09-07T16:06:58.475" v="1106" actId="403"/>
          <ac:spMkLst>
            <pc:docMk/>
            <pc:sldMk cId="3864047539" sldId="257"/>
            <ac:spMk id="6" creationId="{4ED998E0-3D52-3DD0-EC20-C0CF3D601852}"/>
          </ac:spMkLst>
        </pc:spChg>
        <pc:grpChg chg="add del mod">
          <ac:chgData name="tereschuk.yuli@yandex.ru" userId="17f27d9e6541b380" providerId="LiveId" clId="{9F80368A-6C0E-476F-97B2-9493EB9361F6}" dt="2025-09-07T16:22:04.201" v="1788" actId="165"/>
          <ac:grpSpMkLst>
            <pc:docMk/>
            <pc:sldMk cId="3864047539" sldId="257"/>
            <ac:grpSpMk id="8" creationId="{BA9E9144-DB8C-F25F-F89F-D6021F6AC010}"/>
          </ac:grpSpMkLst>
        </pc:grpChg>
        <pc:grpChg chg="add del mod">
          <ac:chgData name="tereschuk.yuli@yandex.ru" userId="17f27d9e6541b380" providerId="LiveId" clId="{9F80368A-6C0E-476F-97B2-9493EB9361F6}" dt="2025-09-07T16:22:20.220" v="1790" actId="165"/>
          <ac:grpSpMkLst>
            <pc:docMk/>
            <pc:sldMk cId="3864047539" sldId="257"/>
            <ac:grpSpMk id="9" creationId="{05C2669D-2BFF-1F8C-6A80-28A77ADA91C9}"/>
          </ac:grpSpMkLst>
        </pc:grpChg>
        <pc:picChg chg="add mod">
          <ac:chgData name="tereschuk.yuli@yandex.ru" userId="17f27d9e6541b380" providerId="LiveId" clId="{9F80368A-6C0E-476F-97B2-9493EB9361F6}" dt="2025-09-07T16:20:29.718" v="1777"/>
          <ac:picMkLst>
            <pc:docMk/>
            <pc:sldMk cId="3864047539" sldId="257"/>
            <ac:picMk id="7" creationId="{939FA017-83F6-A6D9-02B4-9A0F1D1C645A}"/>
          </ac:picMkLst>
        </pc:picChg>
        <pc:picChg chg="mod">
          <ac:chgData name="tereschuk.yuli@yandex.ru" userId="17f27d9e6541b380" providerId="LiveId" clId="{9F80368A-6C0E-476F-97B2-9493EB9361F6}" dt="2025-09-07T16:22:42.883" v="1792"/>
          <ac:picMkLst>
            <pc:docMk/>
            <pc:sldMk cId="3864047539" sldId="257"/>
            <ac:picMk id="10" creationId="{50C2A895-F43E-06D8-DECC-8933C10AF690}"/>
          </ac:picMkLst>
        </pc:picChg>
        <pc:picChg chg="add del mod">
          <ac:chgData name="tereschuk.yuli@yandex.ru" userId="17f27d9e6541b380" providerId="LiveId" clId="{9F80368A-6C0E-476F-97B2-9493EB9361F6}" dt="2025-09-07T16:17:48.055" v="1734" actId="21"/>
          <ac:picMkLst>
            <pc:docMk/>
            <pc:sldMk cId="3864047539" sldId="257"/>
            <ac:picMk id="3074" creationId="{02F01ED8-372E-7F95-1C4E-B0740463A85A}"/>
          </ac:picMkLst>
        </pc:picChg>
        <pc:picChg chg="add del mod topLvl">
          <ac:chgData name="tereschuk.yuli@yandex.ru" userId="17f27d9e6541b380" providerId="LiveId" clId="{9F80368A-6C0E-476F-97B2-9493EB9361F6}" dt="2025-09-07T16:22:42.883" v="1792"/>
          <ac:picMkLst>
            <pc:docMk/>
            <pc:sldMk cId="3864047539" sldId="257"/>
            <ac:picMk id="3076" creationId="{C946A89C-39F7-CE10-A603-D2B45348946A}"/>
          </ac:picMkLst>
        </pc:picChg>
      </pc:sldChg>
      <pc:sldChg chg="addSp delSp modSp new mod setBg">
        <pc:chgData name="tereschuk.yuli@yandex.ru" userId="17f27d9e6541b380" providerId="LiveId" clId="{9F80368A-6C0E-476F-97B2-9493EB9361F6}" dt="2025-09-07T16:24:43.702" v="1798" actId="167"/>
        <pc:sldMkLst>
          <pc:docMk/>
          <pc:sldMk cId="22692053" sldId="258"/>
        </pc:sldMkLst>
        <pc:spChg chg="add del">
          <ac:chgData name="tereschuk.yuli@yandex.ru" userId="17f27d9e6541b380" providerId="LiveId" clId="{9F80368A-6C0E-476F-97B2-9493EB9361F6}" dt="2025-09-07T16:09:35.924" v="1660" actId="22"/>
          <ac:spMkLst>
            <pc:docMk/>
            <pc:sldMk cId="22692053" sldId="258"/>
            <ac:spMk id="3" creationId="{17AD009C-507F-D7F8-C5B6-87CDF7761D75}"/>
          </ac:spMkLst>
        </pc:spChg>
        <pc:spChg chg="add del mod">
          <ac:chgData name="tereschuk.yuli@yandex.ru" userId="17f27d9e6541b380" providerId="LiveId" clId="{9F80368A-6C0E-476F-97B2-9493EB9361F6}" dt="2025-09-07T16:09:48.657" v="1668"/>
          <ac:spMkLst>
            <pc:docMk/>
            <pc:sldMk cId="22692053" sldId="258"/>
            <ac:spMk id="5" creationId="{1EE3582E-518C-F7B4-D50E-AA364149EE7B}"/>
          </ac:spMkLst>
        </pc:spChg>
        <pc:spChg chg="add mod">
          <ac:chgData name="tereschuk.yuli@yandex.ru" userId="17f27d9e6541b380" providerId="LiveId" clId="{9F80368A-6C0E-476F-97B2-9493EB9361F6}" dt="2025-09-07T16:09:48.291" v="1666"/>
          <ac:spMkLst>
            <pc:docMk/>
            <pc:sldMk cId="22692053" sldId="258"/>
            <ac:spMk id="6" creationId="{A0A62FA3-A692-DC19-3D5C-0BA05D88210C}"/>
          </ac:spMkLst>
        </pc:spChg>
        <pc:spChg chg="add mod">
          <ac:chgData name="tereschuk.yuli@yandex.ru" userId="17f27d9e6541b380" providerId="LiveId" clId="{9F80368A-6C0E-476F-97B2-9493EB9361F6}" dt="2025-09-07T16:09:55.755" v="1669"/>
          <ac:spMkLst>
            <pc:docMk/>
            <pc:sldMk cId="22692053" sldId="258"/>
            <ac:spMk id="7" creationId="{04B70DF9-E3CD-EF23-90C7-533841499C46}"/>
          </ac:spMkLst>
        </pc:spChg>
        <pc:spChg chg="add mod">
          <ac:chgData name="tereschuk.yuli@yandex.ru" userId="17f27d9e6541b380" providerId="LiveId" clId="{9F80368A-6C0E-476F-97B2-9493EB9361F6}" dt="2025-09-07T16:09:55.755" v="1669"/>
          <ac:spMkLst>
            <pc:docMk/>
            <pc:sldMk cId="22692053" sldId="258"/>
            <ac:spMk id="8" creationId="{CFAB8032-E220-C386-A71A-3AC68CCC4476}"/>
          </ac:spMkLst>
        </pc:spChg>
        <pc:spChg chg="add mod">
          <ac:chgData name="tereschuk.yuli@yandex.ru" userId="17f27d9e6541b380" providerId="LiveId" clId="{9F80368A-6C0E-476F-97B2-9493EB9361F6}" dt="2025-09-07T16:09:55.755" v="1669"/>
          <ac:spMkLst>
            <pc:docMk/>
            <pc:sldMk cId="22692053" sldId="258"/>
            <ac:spMk id="9" creationId="{3B0C6AD0-529C-6093-5813-0EDCE4DF4FB2}"/>
          </ac:spMkLst>
        </pc:spChg>
        <pc:picChg chg="add mod">
          <ac:chgData name="tereschuk.yuli@yandex.ru" userId="17f27d9e6541b380" providerId="LiveId" clId="{9F80368A-6C0E-476F-97B2-9493EB9361F6}" dt="2025-09-07T16:24:43.702" v="1798" actId="167"/>
          <ac:picMkLst>
            <pc:docMk/>
            <pc:sldMk cId="22692053" sldId="258"/>
            <ac:picMk id="10" creationId="{2E8B2554-9866-457A-21CF-5AA4BED518BD}"/>
          </ac:picMkLst>
        </pc:picChg>
      </pc:sldChg>
      <pc:sldChg chg="addSp delSp modSp add mod ord">
        <pc:chgData name="tereschuk.yuli@yandex.ru" userId="17f27d9e6541b380" providerId="LiveId" clId="{9F80368A-6C0E-476F-97B2-9493EB9361F6}" dt="2025-09-07T16:25:01.805" v="1802" actId="478"/>
        <pc:sldMkLst>
          <pc:docMk/>
          <pc:sldMk cId="2373716086" sldId="259"/>
        </pc:sldMkLst>
        <pc:spChg chg="mod">
          <ac:chgData name="tereschuk.yuli@yandex.ru" userId="17f27d9e6541b380" providerId="LiveId" clId="{9F80368A-6C0E-476F-97B2-9493EB9361F6}" dt="2025-09-07T16:10:16.524" v="1677" actId="20577"/>
          <ac:spMkLst>
            <pc:docMk/>
            <pc:sldMk cId="2373716086" sldId="259"/>
            <ac:spMk id="6" creationId="{129F3921-68F9-F851-7EA6-3A85DBF0EF17}"/>
          </ac:spMkLst>
        </pc:spChg>
        <pc:picChg chg="add mod">
          <ac:chgData name="tereschuk.yuli@yandex.ru" userId="17f27d9e6541b380" providerId="LiveId" clId="{9F80368A-6C0E-476F-97B2-9493EB9361F6}" dt="2025-09-07T16:24:40.609" v="1797" actId="167"/>
          <ac:picMkLst>
            <pc:docMk/>
            <pc:sldMk cId="2373716086" sldId="259"/>
            <ac:picMk id="5" creationId="{A41B0777-FE11-D501-D2F1-8CEDFB40DCAB}"/>
          </ac:picMkLst>
        </pc:picChg>
        <pc:picChg chg="add del mod">
          <ac:chgData name="tereschuk.yuli@yandex.ru" userId="17f27d9e6541b380" providerId="LiveId" clId="{9F80368A-6C0E-476F-97B2-9493EB9361F6}" dt="2025-09-07T16:25:01.805" v="1802" actId="478"/>
          <ac:picMkLst>
            <pc:docMk/>
            <pc:sldMk cId="2373716086" sldId="259"/>
            <ac:picMk id="1036" creationId="{1B6D15F4-7A10-E6A5-783B-4B64EDB63C2B}"/>
          </ac:picMkLst>
        </pc:picChg>
      </pc:sldChg>
      <pc:sldChg chg="addSp modSp new mod">
        <pc:chgData name="tereschuk.yuli@yandex.ru" userId="17f27d9e6541b380" providerId="LiveId" clId="{9F80368A-6C0E-476F-97B2-9493EB9361F6}" dt="2025-09-07T16:27:10.201" v="1814" actId="1076"/>
        <pc:sldMkLst>
          <pc:docMk/>
          <pc:sldMk cId="504624972" sldId="260"/>
        </pc:sldMkLst>
        <pc:picChg chg="add mod">
          <ac:chgData name="tereschuk.yuli@yandex.ru" userId="17f27d9e6541b380" providerId="LiveId" clId="{9F80368A-6C0E-476F-97B2-9493EB9361F6}" dt="2025-09-07T16:26:49.667" v="1806" actId="1076"/>
          <ac:picMkLst>
            <pc:docMk/>
            <pc:sldMk cId="504624972" sldId="260"/>
            <ac:picMk id="3" creationId="{81BF52D5-C5CB-CE23-499B-D3DEDCD1E278}"/>
          </ac:picMkLst>
        </pc:picChg>
        <pc:picChg chg="add mod">
          <ac:chgData name="tereschuk.yuli@yandex.ru" userId="17f27d9e6541b380" providerId="LiveId" clId="{9F80368A-6C0E-476F-97B2-9493EB9361F6}" dt="2025-09-07T16:26:54.109" v="1808" actId="1076"/>
          <ac:picMkLst>
            <pc:docMk/>
            <pc:sldMk cId="504624972" sldId="260"/>
            <ac:picMk id="5" creationId="{CEA47ADD-BAEF-B8D5-D717-673F3EFFC9F7}"/>
          </ac:picMkLst>
        </pc:picChg>
        <pc:picChg chg="add mod">
          <ac:chgData name="tereschuk.yuli@yandex.ru" userId="17f27d9e6541b380" providerId="LiveId" clId="{9F80368A-6C0E-476F-97B2-9493EB9361F6}" dt="2025-09-07T16:26:51.360" v="1807" actId="1076"/>
          <ac:picMkLst>
            <pc:docMk/>
            <pc:sldMk cId="504624972" sldId="260"/>
            <ac:picMk id="7" creationId="{E2467CF0-346D-C771-AC98-C9740D9358AC}"/>
          </ac:picMkLst>
        </pc:picChg>
        <pc:picChg chg="add mod">
          <ac:chgData name="tereschuk.yuli@yandex.ru" userId="17f27d9e6541b380" providerId="LiveId" clId="{9F80368A-6C0E-476F-97B2-9493EB9361F6}" dt="2025-09-07T16:27:10.201" v="1814" actId="1076"/>
          <ac:picMkLst>
            <pc:docMk/>
            <pc:sldMk cId="504624972" sldId="260"/>
            <ac:picMk id="9" creationId="{41578B49-9BA1-EBCD-6D25-6F15FB556B90}"/>
          </ac:picMkLst>
        </pc:picChg>
        <pc:picChg chg="add mod">
          <ac:chgData name="tereschuk.yuli@yandex.ru" userId="17f27d9e6541b380" providerId="LiveId" clId="{9F80368A-6C0E-476F-97B2-9493EB9361F6}" dt="2025-09-07T16:27:06.538" v="1813" actId="1076"/>
          <ac:picMkLst>
            <pc:docMk/>
            <pc:sldMk cId="504624972" sldId="260"/>
            <ac:picMk id="11" creationId="{CE6CC626-6863-1DB1-AAAA-495252E6C931}"/>
          </ac:picMkLst>
        </pc:picChg>
        <pc:picChg chg="add mod">
          <ac:chgData name="tereschuk.yuli@yandex.ru" userId="17f27d9e6541b380" providerId="LiveId" clId="{9F80368A-6C0E-476F-97B2-9493EB9361F6}" dt="2025-09-07T16:27:02.554" v="1811" actId="1076"/>
          <ac:picMkLst>
            <pc:docMk/>
            <pc:sldMk cId="504624972" sldId="260"/>
            <ac:picMk id="13" creationId="{B2D58079-3B1C-7CAC-86E4-E4ABA4077DFA}"/>
          </ac:picMkLst>
        </pc:picChg>
        <pc:picChg chg="add mod">
          <ac:chgData name="tereschuk.yuli@yandex.ru" userId="17f27d9e6541b380" providerId="LiveId" clId="{9F80368A-6C0E-476F-97B2-9493EB9361F6}" dt="2025-09-07T16:27:04.863" v="1812" actId="1076"/>
          <ac:picMkLst>
            <pc:docMk/>
            <pc:sldMk cId="504624972" sldId="260"/>
            <ac:picMk id="15" creationId="{CC645A5E-0A70-5746-3BF5-5261FD4E0277}"/>
          </ac:picMkLst>
        </pc:picChg>
        <pc:picChg chg="add mod">
          <ac:chgData name="tereschuk.yuli@yandex.ru" userId="17f27d9e6541b380" providerId="LiveId" clId="{9F80368A-6C0E-476F-97B2-9493EB9361F6}" dt="2025-09-07T16:26:56.133" v="1809" actId="1076"/>
          <ac:picMkLst>
            <pc:docMk/>
            <pc:sldMk cId="504624972" sldId="260"/>
            <ac:picMk id="17" creationId="{D8C8E283-14E5-307D-3389-6DAAFDE1F2F2}"/>
          </ac:picMkLst>
        </pc:picChg>
        <pc:picChg chg="add mod">
          <ac:chgData name="tereschuk.yuli@yandex.ru" userId="17f27d9e6541b380" providerId="LiveId" clId="{9F80368A-6C0E-476F-97B2-9493EB9361F6}" dt="2025-09-07T16:26:58.529" v="1810" actId="1076"/>
          <ac:picMkLst>
            <pc:docMk/>
            <pc:sldMk cId="504624972" sldId="260"/>
            <ac:picMk id="19" creationId="{FDB21B57-AFF1-E4B8-E744-F74942AA4C5C}"/>
          </ac:picMkLst>
        </pc:picChg>
      </pc:sldChg>
      <pc:sldMasterChg chg="setBg modSldLayout">
        <pc:chgData name="tereschuk.yuli@yandex.ru" userId="17f27d9e6541b380" providerId="LiveId" clId="{9F80368A-6C0E-476F-97B2-9493EB9361F6}" dt="2025-09-07T16:03:32.457" v="816"/>
        <pc:sldMasterMkLst>
          <pc:docMk/>
          <pc:sldMasterMk cId="182036249" sldId="2147483648"/>
        </pc:sldMasterMkLst>
        <pc:sldLayoutChg chg="setBg">
          <pc:chgData name="tereschuk.yuli@yandex.ru" userId="17f27d9e6541b380" providerId="LiveId" clId="{9F80368A-6C0E-476F-97B2-9493EB9361F6}" dt="2025-09-07T16:03:32.457" v="816"/>
          <pc:sldLayoutMkLst>
            <pc:docMk/>
            <pc:sldMasterMk cId="182036249" sldId="2147483648"/>
            <pc:sldLayoutMk cId="2583618672" sldId="2147483649"/>
          </pc:sldLayoutMkLst>
        </pc:sldLayoutChg>
        <pc:sldLayoutChg chg="setBg">
          <pc:chgData name="tereschuk.yuli@yandex.ru" userId="17f27d9e6541b380" providerId="LiveId" clId="{9F80368A-6C0E-476F-97B2-9493EB9361F6}" dt="2025-09-07T16:03:32.457" v="816"/>
          <pc:sldLayoutMkLst>
            <pc:docMk/>
            <pc:sldMasterMk cId="182036249" sldId="2147483648"/>
            <pc:sldLayoutMk cId="2409693646" sldId="2147483650"/>
          </pc:sldLayoutMkLst>
        </pc:sldLayoutChg>
        <pc:sldLayoutChg chg="setBg">
          <pc:chgData name="tereschuk.yuli@yandex.ru" userId="17f27d9e6541b380" providerId="LiveId" clId="{9F80368A-6C0E-476F-97B2-9493EB9361F6}" dt="2025-09-07T16:03:32.457" v="816"/>
          <pc:sldLayoutMkLst>
            <pc:docMk/>
            <pc:sldMasterMk cId="182036249" sldId="2147483648"/>
            <pc:sldLayoutMk cId="2447747217" sldId="2147483651"/>
          </pc:sldLayoutMkLst>
        </pc:sldLayoutChg>
        <pc:sldLayoutChg chg="setBg">
          <pc:chgData name="tereschuk.yuli@yandex.ru" userId="17f27d9e6541b380" providerId="LiveId" clId="{9F80368A-6C0E-476F-97B2-9493EB9361F6}" dt="2025-09-07T16:03:32.457" v="816"/>
          <pc:sldLayoutMkLst>
            <pc:docMk/>
            <pc:sldMasterMk cId="182036249" sldId="2147483648"/>
            <pc:sldLayoutMk cId="2802137985" sldId="2147483652"/>
          </pc:sldLayoutMkLst>
        </pc:sldLayoutChg>
        <pc:sldLayoutChg chg="setBg">
          <pc:chgData name="tereschuk.yuli@yandex.ru" userId="17f27d9e6541b380" providerId="LiveId" clId="{9F80368A-6C0E-476F-97B2-9493EB9361F6}" dt="2025-09-07T16:03:32.457" v="816"/>
          <pc:sldLayoutMkLst>
            <pc:docMk/>
            <pc:sldMasterMk cId="182036249" sldId="2147483648"/>
            <pc:sldLayoutMk cId="1309120563" sldId="2147483653"/>
          </pc:sldLayoutMkLst>
        </pc:sldLayoutChg>
        <pc:sldLayoutChg chg="setBg">
          <pc:chgData name="tereschuk.yuli@yandex.ru" userId="17f27d9e6541b380" providerId="LiveId" clId="{9F80368A-6C0E-476F-97B2-9493EB9361F6}" dt="2025-09-07T16:03:32.457" v="816"/>
          <pc:sldLayoutMkLst>
            <pc:docMk/>
            <pc:sldMasterMk cId="182036249" sldId="2147483648"/>
            <pc:sldLayoutMk cId="2187276541" sldId="2147483654"/>
          </pc:sldLayoutMkLst>
        </pc:sldLayoutChg>
        <pc:sldLayoutChg chg="setBg">
          <pc:chgData name="tereschuk.yuli@yandex.ru" userId="17f27d9e6541b380" providerId="LiveId" clId="{9F80368A-6C0E-476F-97B2-9493EB9361F6}" dt="2025-09-07T16:03:32.457" v="816"/>
          <pc:sldLayoutMkLst>
            <pc:docMk/>
            <pc:sldMasterMk cId="182036249" sldId="2147483648"/>
            <pc:sldLayoutMk cId="743745171" sldId="2147483655"/>
          </pc:sldLayoutMkLst>
        </pc:sldLayoutChg>
        <pc:sldLayoutChg chg="setBg">
          <pc:chgData name="tereschuk.yuli@yandex.ru" userId="17f27d9e6541b380" providerId="LiveId" clId="{9F80368A-6C0E-476F-97B2-9493EB9361F6}" dt="2025-09-07T16:03:32.457" v="816"/>
          <pc:sldLayoutMkLst>
            <pc:docMk/>
            <pc:sldMasterMk cId="182036249" sldId="2147483648"/>
            <pc:sldLayoutMk cId="1386578211" sldId="2147483656"/>
          </pc:sldLayoutMkLst>
        </pc:sldLayoutChg>
        <pc:sldLayoutChg chg="setBg">
          <pc:chgData name="tereschuk.yuli@yandex.ru" userId="17f27d9e6541b380" providerId="LiveId" clId="{9F80368A-6C0E-476F-97B2-9493EB9361F6}" dt="2025-09-07T16:03:32.457" v="816"/>
          <pc:sldLayoutMkLst>
            <pc:docMk/>
            <pc:sldMasterMk cId="182036249" sldId="2147483648"/>
            <pc:sldLayoutMk cId="3907754370" sldId="2147483657"/>
          </pc:sldLayoutMkLst>
        </pc:sldLayoutChg>
        <pc:sldLayoutChg chg="setBg">
          <pc:chgData name="tereschuk.yuli@yandex.ru" userId="17f27d9e6541b380" providerId="LiveId" clId="{9F80368A-6C0E-476F-97B2-9493EB9361F6}" dt="2025-09-07T16:03:32.457" v="816"/>
          <pc:sldLayoutMkLst>
            <pc:docMk/>
            <pc:sldMasterMk cId="182036249" sldId="2147483648"/>
            <pc:sldLayoutMk cId="3996810870" sldId="2147483658"/>
          </pc:sldLayoutMkLst>
        </pc:sldLayoutChg>
        <pc:sldLayoutChg chg="setBg">
          <pc:chgData name="tereschuk.yuli@yandex.ru" userId="17f27d9e6541b380" providerId="LiveId" clId="{9F80368A-6C0E-476F-97B2-9493EB9361F6}" dt="2025-09-07T16:03:32.457" v="816"/>
          <pc:sldLayoutMkLst>
            <pc:docMk/>
            <pc:sldMasterMk cId="182036249" sldId="2147483648"/>
            <pc:sldLayoutMk cId="2327150078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AA0C1D-BB02-31DF-6B35-414AD41917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FC40607-8EC9-ADA2-8219-5C68291E47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60669D-AB12-6F7E-E573-344A75202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3EABB-D52D-4EB5-B4AC-C0A34C56C7FD}" type="datetimeFigureOut">
              <a:rPr lang="ru-RU" smtClean="0"/>
              <a:t>07.09.2025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76DD17E-1EC1-7B40-41A3-D4DAA51FA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CC13D92-DAD7-D34E-876E-8F96FE149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BD48C-F8D9-4716-BE10-F595476CF7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3618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3D9CFC-0A3A-BD47-64DD-2FBCB85CD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B68ECBA-0038-1A25-FF97-71A9A10A93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5FDBDD-B651-DF92-59FF-FBCF94ECD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3EABB-D52D-4EB5-B4AC-C0A34C56C7FD}" type="datetimeFigureOut">
              <a:rPr lang="ru-RU" smtClean="0"/>
              <a:t>07.09.2025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3B427D2-07FC-FA2E-722A-7EFFA3F74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CA84AE2-0858-ADA7-703E-87A8AE020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BD48C-F8D9-4716-BE10-F595476CF7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68108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FCCF10A-2016-E244-A0C3-AD648A2A745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ED5A4F9-105C-B427-2B8F-6277CD20D9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D6DE9BE-0C4C-2F0E-6516-1FD05C34E0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3EABB-D52D-4EB5-B4AC-C0A34C56C7FD}" type="datetimeFigureOut">
              <a:rPr lang="ru-RU" smtClean="0"/>
              <a:t>07.09.2025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E012BB9-9240-DCA8-E218-1C2A3CBAF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00AB5AB-683D-755C-85BA-D191B50FF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BD48C-F8D9-4716-BE10-F595476CF7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7150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A109F8-AFCF-8216-A18C-A58BACDCD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3FFBE02-E885-7A4E-CB91-C049EFF9DA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24B24E6-FF64-E149-9835-1828295EE1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3EABB-D52D-4EB5-B4AC-C0A34C56C7FD}" type="datetimeFigureOut">
              <a:rPr lang="ru-RU" smtClean="0"/>
              <a:t>07.09.2025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5948844-E74D-021A-10D3-21F29E40B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61CCD28-D981-A141-F393-FDC5E1CF8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BD48C-F8D9-4716-BE10-F595476CF7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9693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C7ABDA-92B6-D980-334A-761B430BB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BDEFA90-259C-AAEE-F2CD-2E32DCC94D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A588CC3-13B9-42B3-6538-5C2F2E17B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3EABB-D52D-4EB5-B4AC-C0A34C56C7FD}" type="datetimeFigureOut">
              <a:rPr lang="ru-RU" smtClean="0"/>
              <a:t>07.09.2025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0817665-802A-6477-10AE-F20F489AE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F34029A-9A61-8C14-24BE-CBF1C0AC6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BD48C-F8D9-4716-BE10-F595476CF7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7747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060025-D82F-A076-65A0-7E89A76D5B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E945579-7398-BA2B-8372-B3645DD5BA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F1B6FD6-25DC-FE00-CFBA-834B0C91DB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5A72436-6EC9-0251-48E9-1EE9BA3F3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3EABB-D52D-4EB5-B4AC-C0A34C56C7FD}" type="datetimeFigureOut">
              <a:rPr lang="ru-RU" smtClean="0"/>
              <a:t>07.09.2025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0B50E40-8004-04E3-3815-0BA2D936C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ADB8D78-AA42-0F3E-B1CD-32A3BE4DC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BD48C-F8D9-4716-BE10-F595476CF7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2137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357003-8678-C9B8-C12E-21FB27576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EC4DAEA-06B9-B06D-2243-19B6CA9DA0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4DE3649-20C4-7E26-46B7-1B32B46B45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8A99246-6822-065A-A2E5-556FA11DD1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4911849-008A-9459-443D-82AA70CEA7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3C0BD7B-D5FA-9806-E226-7F3F81B7F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3EABB-D52D-4EB5-B4AC-C0A34C56C7FD}" type="datetimeFigureOut">
              <a:rPr lang="ru-RU" smtClean="0"/>
              <a:t>07.09.2025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FFFDD84-723C-FF06-8C04-35B541F48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8E7C4EF-2125-3D37-8934-06471194F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BD48C-F8D9-4716-BE10-F595476CF7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9120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30784D-00D9-9C3F-FA33-A35015E69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BC7687E-D1D2-E21D-7DE6-8EAEB0BAB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3EABB-D52D-4EB5-B4AC-C0A34C56C7FD}" type="datetimeFigureOut">
              <a:rPr lang="ru-RU" smtClean="0"/>
              <a:t>07.09.2025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D602916-3FE3-8541-1557-AFD2FA94A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33FE7FE-FCCA-F564-9D8E-5417432E0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BD48C-F8D9-4716-BE10-F595476CF7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7276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C49BB8B-FBA7-191E-2F40-A4C5D59A6B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3EABB-D52D-4EB5-B4AC-C0A34C56C7FD}" type="datetimeFigureOut">
              <a:rPr lang="ru-RU" smtClean="0"/>
              <a:t>07.09.2025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716A08D-CA40-0965-E250-9F529DEF3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E112F5C-0851-7BEA-7C62-FF3C0D116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BD48C-F8D9-4716-BE10-F595476CF7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3745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6BADDF-EC8D-AE05-E7D6-A01ACF1B6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0CC502-2726-43CC-BAE3-94C61E3912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987144A-DB56-8364-E66A-8C0C026096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280083B-A546-F586-978A-28B4384C70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3EABB-D52D-4EB5-B4AC-C0A34C56C7FD}" type="datetimeFigureOut">
              <a:rPr lang="ru-RU" smtClean="0"/>
              <a:t>07.09.2025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206C1FC-9689-0797-5B21-EFB0DDC09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5249EA3-15BA-55E9-4D74-AF40F3886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BD48C-F8D9-4716-BE10-F595476CF7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6578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C60F79-2471-8EC8-520B-71E69D22A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497C39F-68DE-AD3B-03A2-EC1E5139E5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C9FA6B0-F073-9C15-6F33-75C71ECB38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32B9941-6CB7-EBE3-05CB-CB11BA4B0C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3EABB-D52D-4EB5-B4AC-C0A34C56C7FD}" type="datetimeFigureOut">
              <a:rPr lang="ru-RU" smtClean="0"/>
              <a:t>07.09.2025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A83ABC4-B1DB-ED60-12CC-B62328CFC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C0CC202-142F-AF67-8777-F1EDC1FED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BD48C-F8D9-4716-BE10-F595476CF7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7754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203B7A"/>
            </a:gs>
            <a:gs pos="49000">
              <a:srgbClr val="672D8F"/>
            </a:gs>
            <a:gs pos="84000">
              <a:srgbClr val="8C3B95"/>
            </a:gs>
            <a:gs pos="100000">
              <a:srgbClr val="7532A8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F0D3C2-8048-C69D-4851-9B2F76247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D2E259B-6AB3-5CEB-5F68-596F2DF6A9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CA55FC0-4B9B-FBA8-EE8E-458EF5C95C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53EABB-D52D-4EB5-B4AC-C0A34C56C7FD}" type="datetimeFigureOut">
              <a:rPr lang="ru-RU" smtClean="0"/>
              <a:t>07.09.2025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028ADC8-EF5D-6197-847F-BD24FB9B13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7D3FD74-C836-F0D9-25FA-23106B568E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9BD48C-F8D9-4716-BE10-F595476CF7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036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9.svg"/><Relationship Id="rId18" Type="http://schemas.openxmlformats.org/officeDocument/2006/relationships/image" Target="../media/image16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12" Type="http://schemas.openxmlformats.org/officeDocument/2006/relationships/image" Target="../media/image13.png"/><Relationship Id="rId17" Type="http://schemas.openxmlformats.org/officeDocument/2006/relationships/image" Target="../media/image23.svg"/><Relationship Id="rId2" Type="http://schemas.openxmlformats.org/officeDocument/2006/relationships/image" Target="../media/image8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5" Type="http://schemas.openxmlformats.org/officeDocument/2006/relationships/image" Target="../media/image21.svg"/><Relationship Id="rId10" Type="http://schemas.openxmlformats.org/officeDocument/2006/relationships/image" Target="../media/image12.png"/><Relationship Id="rId19" Type="http://schemas.openxmlformats.org/officeDocument/2006/relationships/image" Target="../media/image25.svg"/><Relationship Id="rId4" Type="http://schemas.openxmlformats.org/officeDocument/2006/relationships/image" Target="../media/image9.png"/><Relationship Id="rId9" Type="http://schemas.openxmlformats.org/officeDocument/2006/relationships/image" Target="../media/image15.svg"/><Relationship Id="rId1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Picture background">
            <a:extLst>
              <a:ext uri="{FF2B5EF4-FFF2-40B4-BE49-F238E27FC236}">
                <a16:creationId xmlns:a16="http://schemas.microsoft.com/office/drawing/2014/main" id="{50543F1E-54F0-F12D-BCD3-9DAE02A016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848" b="42126"/>
          <a:stretch/>
        </p:blipFill>
        <p:spPr bwMode="auto">
          <a:xfrm>
            <a:off x="4181697" y="2858947"/>
            <a:ext cx="8010304" cy="3968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Picture background">
            <a:extLst>
              <a:ext uri="{FF2B5EF4-FFF2-40B4-BE49-F238E27FC236}">
                <a16:creationId xmlns:a16="http://schemas.microsoft.com/office/drawing/2014/main" id="{FA5EF419-AC13-FA86-1446-A9E8127F86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14"/>
          <a:stretch/>
        </p:blipFill>
        <p:spPr bwMode="auto">
          <a:xfrm>
            <a:off x="-2" y="3427"/>
            <a:ext cx="685677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Picture background">
            <a:extLst>
              <a:ext uri="{FF2B5EF4-FFF2-40B4-BE49-F238E27FC236}">
                <a16:creationId xmlns:a16="http://schemas.microsoft.com/office/drawing/2014/main" id="{0FD90A52-1374-6A04-06F7-2C5D0DF961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5"/>
          <a:stretch/>
        </p:blipFill>
        <p:spPr bwMode="auto">
          <a:xfrm>
            <a:off x="1964607" y="-1509699"/>
            <a:ext cx="102115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: скругленные противолежащие углы 5">
            <a:extLst>
              <a:ext uri="{FF2B5EF4-FFF2-40B4-BE49-F238E27FC236}">
                <a16:creationId xmlns:a16="http://schemas.microsoft.com/office/drawing/2014/main" id="{DA2D86F9-A849-C6A7-37F3-0A58C204DD9A}"/>
              </a:ext>
            </a:extLst>
          </p:cNvPr>
          <p:cNvSpPr/>
          <p:nvPr/>
        </p:nvSpPr>
        <p:spPr>
          <a:xfrm>
            <a:off x="365059" y="1986455"/>
            <a:ext cx="6543040" cy="450204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031659-C007-DA51-A2C6-C98132D1ADB5}"/>
              </a:ext>
            </a:extLst>
          </p:cNvPr>
          <p:cNvSpPr txBox="1"/>
          <p:nvPr/>
        </p:nvSpPr>
        <p:spPr>
          <a:xfrm>
            <a:off x="365059" y="1374939"/>
            <a:ext cx="66141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Muller ExtraBold" pitchFamily="2" charset="-52"/>
                <a:ea typeface="Forum"/>
                <a:cs typeface="Forum"/>
                <a:sym typeface="Forum"/>
              </a:rPr>
              <a:t>СТРАТЕГИИ ВОСПИТАНИЯ: </a:t>
            </a:r>
            <a:r>
              <a:rPr lang="ru-RU" sz="3600" dirty="0">
                <a:solidFill>
                  <a:srgbClr val="3A1953"/>
                </a:solidFill>
                <a:latin typeface="Muller ExtraBold" pitchFamily="2" charset="-52"/>
                <a:ea typeface="Forum"/>
                <a:cs typeface="Forum"/>
                <a:sym typeface="Forum"/>
              </a:rPr>
              <a:t>НОВЫЕ ГОРИЗОНТЫ В СПО</a:t>
            </a:r>
            <a:endParaRPr lang="en-US" sz="3600" dirty="0">
              <a:solidFill>
                <a:srgbClr val="3A1953"/>
              </a:solidFill>
              <a:latin typeface="Muller ExtraBold" pitchFamily="2" charset="-52"/>
              <a:ea typeface="Forum"/>
              <a:cs typeface="Forum"/>
              <a:sym typeface="Forum"/>
            </a:endParaRPr>
          </a:p>
          <a:p>
            <a:endParaRPr lang="ru-RU" sz="3600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C53F879-C1EC-F6C9-2B36-ABACEA4BDFA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2353" y="-279532"/>
            <a:ext cx="1701800" cy="17018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3493586-A5AF-602D-4957-0F17A2FAE609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0585" y="104053"/>
            <a:ext cx="2336575" cy="93463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39254C1-A16E-8342-FADE-88F31E9C7367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2991" y="30054"/>
            <a:ext cx="1603007" cy="96180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14E43E8-E6A3-B34F-A5FC-0D2D8DFCDF2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48" r="20345" b="38587"/>
          <a:stretch/>
        </p:blipFill>
        <p:spPr>
          <a:xfrm>
            <a:off x="10143031" y="30054"/>
            <a:ext cx="811686" cy="936553"/>
          </a:xfrm>
          <a:prstGeom prst="rect">
            <a:avLst/>
          </a:prstGeom>
        </p:spPr>
      </p:pic>
      <p:sp>
        <p:nvSpPr>
          <p:cNvPr id="15" name="Freeform 7">
            <a:extLst>
              <a:ext uri="{FF2B5EF4-FFF2-40B4-BE49-F238E27FC236}">
                <a16:creationId xmlns:a16="http://schemas.microsoft.com/office/drawing/2014/main" id="{E8D8BE76-DF89-A00C-3C58-581CAB4A09D5}"/>
              </a:ext>
            </a:extLst>
          </p:cNvPr>
          <p:cNvSpPr/>
          <p:nvPr/>
        </p:nvSpPr>
        <p:spPr>
          <a:xfrm>
            <a:off x="11163550" y="138735"/>
            <a:ext cx="871181" cy="840919"/>
          </a:xfrm>
          <a:custGeom>
            <a:avLst/>
            <a:gdLst/>
            <a:ahLst/>
            <a:cxnLst/>
            <a:rect l="l" t="t" r="r" b="b"/>
            <a:pathLst>
              <a:path w="1554812" h="1500803">
                <a:moveTo>
                  <a:pt x="0" y="0"/>
                </a:moveTo>
                <a:lnTo>
                  <a:pt x="1554812" y="0"/>
                </a:lnTo>
                <a:lnTo>
                  <a:pt x="1554812" y="1500803"/>
                </a:lnTo>
                <a:lnTo>
                  <a:pt x="0" y="150080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r="-17609" b="-21842"/>
            </a:stretch>
          </a:blipFill>
        </p:spPr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8991DCA-956A-F907-66F0-5076BF953BA8}"/>
              </a:ext>
            </a:extLst>
          </p:cNvPr>
          <p:cNvSpPr txBox="1"/>
          <p:nvPr/>
        </p:nvSpPr>
        <p:spPr>
          <a:xfrm>
            <a:off x="3846786" y="3546670"/>
            <a:ext cx="44984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 ВЫСТУПЛЕНИЯ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98EB9C0-C0B4-5A75-DF56-6A4D72D049F2}"/>
              </a:ext>
            </a:extLst>
          </p:cNvPr>
          <p:cNvSpPr txBox="1"/>
          <p:nvPr/>
        </p:nvSpPr>
        <p:spPr>
          <a:xfrm>
            <a:off x="3710538" y="4778524"/>
            <a:ext cx="449842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Forum" panose="020B0604020202020204" charset="0"/>
                <a:cs typeface="Arial" panose="020B0604020202020204" pitchFamily="34" charset="0"/>
              </a:rPr>
              <a:t>Организация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Forum" panose="020B0604020202020204" charset="0"/>
                <a:cs typeface="Arial" panose="020B0604020202020204" pitchFamily="34" charset="0"/>
              </a:rPr>
              <a:t>ФИО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Forum" panose="020B0604020202020204" charset="0"/>
                <a:cs typeface="Arial" panose="020B0604020202020204" pitchFamily="34" charset="0"/>
              </a:rPr>
              <a:t>Должность</a:t>
            </a:r>
          </a:p>
        </p:txBody>
      </p:sp>
    </p:spTree>
    <p:extLst>
      <p:ext uri="{BB962C8B-B14F-4D97-AF65-F5344CB8AC3E}">
        <p14:creationId xmlns:p14="http://schemas.microsoft.com/office/powerpoint/2010/main" val="15147744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203B7A"/>
            </a:gs>
            <a:gs pos="81000">
              <a:srgbClr val="672D8F"/>
            </a:gs>
            <a:gs pos="100000">
              <a:srgbClr val="8C3B95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Picture background">
            <a:extLst>
              <a:ext uri="{FF2B5EF4-FFF2-40B4-BE49-F238E27FC236}">
                <a16:creationId xmlns:a16="http://schemas.microsoft.com/office/drawing/2014/main" id="{C946A89C-39F7-CE10-A603-D2B4534894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41163" y="-2142461"/>
            <a:ext cx="102933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E2F110F2-0619-52EB-0647-631A574B67D0}"/>
              </a:ext>
            </a:extLst>
          </p:cNvPr>
          <p:cNvSpPr/>
          <p:nvPr/>
        </p:nvSpPr>
        <p:spPr>
          <a:xfrm>
            <a:off x="6806750" y="1286539"/>
            <a:ext cx="5090874" cy="461665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14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A4DDCD-5BD2-43C0-741B-5C5E210D4334}"/>
              </a:ext>
            </a:extLst>
          </p:cNvPr>
          <p:cNvSpPr txBox="1"/>
          <p:nvPr/>
        </p:nvSpPr>
        <p:spPr>
          <a:xfrm>
            <a:off x="6771190" y="830396"/>
            <a:ext cx="5161994" cy="1420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dirty="0">
                <a:solidFill>
                  <a:schemeClr val="bg1"/>
                </a:solidFill>
                <a:latin typeface="Muller ExtraBold" pitchFamily="2" charset="-52"/>
                <a:ea typeface="Forum"/>
                <a:cs typeface="Forum"/>
                <a:sym typeface="Forum"/>
              </a:rPr>
              <a:t>СТРАТЕГИИ ВОСПИТАНИЯ: </a:t>
            </a:r>
            <a:r>
              <a:rPr lang="ru-RU" sz="2800" dirty="0">
                <a:solidFill>
                  <a:srgbClr val="3A1953"/>
                </a:solidFill>
                <a:latin typeface="Muller ExtraBold" pitchFamily="2" charset="-52"/>
                <a:ea typeface="Forum"/>
                <a:cs typeface="Forum"/>
                <a:sym typeface="Forum"/>
              </a:rPr>
              <a:t>НОВЫЕ ГОРИЗОНТЫ В СПО</a:t>
            </a:r>
            <a:endParaRPr lang="en-US" sz="2800" dirty="0">
              <a:solidFill>
                <a:srgbClr val="3A1953"/>
              </a:solidFill>
              <a:latin typeface="Muller ExtraBold" pitchFamily="2" charset="-52"/>
              <a:ea typeface="Forum"/>
              <a:cs typeface="Forum"/>
              <a:sym typeface="Forum"/>
            </a:endParaRPr>
          </a:p>
          <a:p>
            <a:pPr algn="r"/>
            <a:endParaRPr lang="ru-RU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EF8366-265C-0504-709A-0FCC490E5813}"/>
              </a:ext>
            </a:extLst>
          </p:cNvPr>
          <p:cNvSpPr txBox="1"/>
          <p:nvPr/>
        </p:nvSpPr>
        <p:spPr>
          <a:xfrm>
            <a:off x="548001" y="1125580"/>
            <a:ext cx="44984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D998E0-3D52-3DD0-EC20-C0CF3D601852}"/>
              </a:ext>
            </a:extLst>
          </p:cNvPr>
          <p:cNvSpPr txBox="1"/>
          <p:nvPr/>
        </p:nvSpPr>
        <p:spPr>
          <a:xfrm>
            <a:off x="3046071" y="3305497"/>
            <a:ext cx="609985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2000" dirty="0">
                <a:solidFill>
                  <a:schemeClr val="bg1"/>
                </a:solidFill>
                <a:latin typeface="Forum"/>
                <a:ea typeface="Forum"/>
                <a:cs typeface="Forum"/>
                <a:sym typeface="Forum"/>
              </a:rPr>
              <a:t>Информация о практике </a:t>
            </a:r>
          </a:p>
          <a:p>
            <a:pPr algn="ctr">
              <a:spcBef>
                <a:spcPct val="0"/>
              </a:spcBef>
            </a:pPr>
            <a:r>
              <a:rPr lang="ru-RU" sz="2000" dirty="0">
                <a:solidFill>
                  <a:schemeClr val="bg1"/>
                </a:solidFill>
                <a:latin typeface="Forum"/>
                <a:ea typeface="Forum"/>
                <a:cs typeface="Forum"/>
                <a:sym typeface="Forum"/>
              </a:rPr>
              <a:t>Описание практики</a:t>
            </a:r>
            <a:endParaRPr lang="en-US" sz="2000" dirty="0">
              <a:solidFill>
                <a:schemeClr val="bg1"/>
              </a:solidFill>
              <a:latin typeface="Forum"/>
              <a:ea typeface="Forum"/>
              <a:cs typeface="Forum"/>
              <a:sym typeface="Forum"/>
            </a:endParaRPr>
          </a:p>
        </p:txBody>
      </p:sp>
    </p:spTree>
    <p:extLst>
      <p:ext uri="{BB962C8B-B14F-4D97-AF65-F5344CB8AC3E}">
        <p14:creationId xmlns:p14="http://schemas.microsoft.com/office/powerpoint/2010/main" val="38640475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672D8F"/>
            </a:gs>
            <a:gs pos="14000">
              <a:srgbClr val="7532A8"/>
            </a:gs>
            <a:gs pos="61000">
              <a:srgbClr val="203B7A">
                <a:lumMod val="100000"/>
              </a:srgbClr>
            </a:gs>
            <a:gs pos="92000">
              <a:srgbClr val="3A1953"/>
            </a:gs>
          </a:gsLst>
          <a:lin ang="96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Picture background">
            <a:extLst>
              <a:ext uri="{FF2B5EF4-FFF2-40B4-BE49-F238E27FC236}">
                <a16:creationId xmlns:a16="http://schemas.microsoft.com/office/drawing/2014/main" id="{2E8B2554-9866-457A-21CF-5AA4BED518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41163" y="-2142461"/>
            <a:ext cx="102933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0A62FA3-A692-DC19-3D5C-0BA05D88210C}"/>
              </a:ext>
            </a:extLst>
          </p:cNvPr>
          <p:cNvSpPr txBox="1"/>
          <p:nvPr/>
        </p:nvSpPr>
        <p:spPr>
          <a:xfrm>
            <a:off x="3046071" y="3305497"/>
            <a:ext cx="609985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2000" dirty="0">
                <a:solidFill>
                  <a:schemeClr val="bg1"/>
                </a:solidFill>
                <a:latin typeface="Forum"/>
                <a:ea typeface="Forum"/>
                <a:cs typeface="Forum"/>
                <a:sym typeface="Forum"/>
              </a:rPr>
              <a:t>Результаты практики </a:t>
            </a:r>
          </a:p>
          <a:p>
            <a:pPr algn="ctr">
              <a:spcBef>
                <a:spcPct val="0"/>
              </a:spcBef>
            </a:pPr>
            <a:r>
              <a:rPr lang="ru-RU" sz="2000" dirty="0">
                <a:solidFill>
                  <a:schemeClr val="bg1"/>
                </a:solidFill>
                <a:latin typeface="Forum"/>
                <a:ea typeface="Forum"/>
                <a:cs typeface="Forum"/>
                <a:sym typeface="Forum"/>
              </a:rPr>
              <a:t>Планируемые или достигнутые</a:t>
            </a:r>
          </a:p>
        </p:txBody>
      </p:sp>
      <p:sp>
        <p:nvSpPr>
          <p:cNvPr id="7" name="Прямоугольник: скругленные противолежащие углы 6">
            <a:extLst>
              <a:ext uri="{FF2B5EF4-FFF2-40B4-BE49-F238E27FC236}">
                <a16:creationId xmlns:a16="http://schemas.microsoft.com/office/drawing/2014/main" id="{04B70DF9-E3CD-EF23-90C7-533841499C46}"/>
              </a:ext>
            </a:extLst>
          </p:cNvPr>
          <p:cNvSpPr/>
          <p:nvPr/>
        </p:nvSpPr>
        <p:spPr>
          <a:xfrm>
            <a:off x="6806750" y="1286539"/>
            <a:ext cx="5090874" cy="461665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14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AB8032-E220-C386-A71A-3AC68CCC4476}"/>
              </a:ext>
            </a:extLst>
          </p:cNvPr>
          <p:cNvSpPr txBox="1"/>
          <p:nvPr/>
        </p:nvSpPr>
        <p:spPr>
          <a:xfrm>
            <a:off x="6771190" y="830396"/>
            <a:ext cx="5161994" cy="1420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dirty="0">
                <a:solidFill>
                  <a:schemeClr val="bg1"/>
                </a:solidFill>
                <a:latin typeface="Muller ExtraBold" pitchFamily="2" charset="-52"/>
                <a:ea typeface="Forum"/>
                <a:cs typeface="Forum"/>
                <a:sym typeface="Forum"/>
              </a:rPr>
              <a:t>СТРАТЕГИИ ВОСПИТАНИЯ: </a:t>
            </a:r>
            <a:r>
              <a:rPr lang="ru-RU" sz="2800" dirty="0">
                <a:solidFill>
                  <a:srgbClr val="3A1953"/>
                </a:solidFill>
                <a:latin typeface="Muller ExtraBold" pitchFamily="2" charset="-52"/>
                <a:ea typeface="Forum"/>
                <a:cs typeface="Forum"/>
                <a:sym typeface="Forum"/>
              </a:rPr>
              <a:t>НОВЫЕ ГОРИЗОНТЫ В СПО</a:t>
            </a:r>
            <a:endParaRPr lang="en-US" sz="2800" dirty="0">
              <a:solidFill>
                <a:srgbClr val="3A1953"/>
              </a:solidFill>
              <a:latin typeface="Muller ExtraBold" pitchFamily="2" charset="-52"/>
              <a:ea typeface="Forum"/>
              <a:cs typeface="Forum"/>
              <a:sym typeface="Forum"/>
            </a:endParaRPr>
          </a:p>
          <a:p>
            <a:pPr algn="r"/>
            <a:endParaRPr lang="ru-RU" sz="2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B0C6AD0-529C-6093-5813-0EDCE4DF4FB2}"/>
              </a:ext>
            </a:extLst>
          </p:cNvPr>
          <p:cNvSpPr txBox="1"/>
          <p:nvPr/>
        </p:nvSpPr>
        <p:spPr>
          <a:xfrm>
            <a:off x="548001" y="1125580"/>
            <a:ext cx="44984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</a:t>
            </a:r>
          </a:p>
        </p:txBody>
      </p:sp>
    </p:spTree>
    <p:extLst>
      <p:ext uri="{BB962C8B-B14F-4D97-AF65-F5344CB8AC3E}">
        <p14:creationId xmlns:p14="http://schemas.microsoft.com/office/powerpoint/2010/main" val="226920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203B7A"/>
            </a:gs>
            <a:gs pos="81000">
              <a:srgbClr val="672D8F"/>
            </a:gs>
            <a:gs pos="100000">
              <a:srgbClr val="8C3B95"/>
            </a:gs>
          </a:gsLst>
          <a:lin ang="81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80780E-FC8B-FB3E-F065-8796EB44CE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icture background">
            <a:extLst>
              <a:ext uri="{FF2B5EF4-FFF2-40B4-BE49-F238E27FC236}">
                <a16:creationId xmlns:a16="http://schemas.microsoft.com/office/drawing/2014/main" id="{A41B0777-FE11-D501-D2F1-8CEDFB40DC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41163" y="-2142461"/>
            <a:ext cx="102933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765DA84A-D019-4362-8824-37C4A4D750ED}"/>
              </a:ext>
            </a:extLst>
          </p:cNvPr>
          <p:cNvSpPr/>
          <p:nvPr/>
        </p:nvSpPr>
        <p:spPr>
          <a:xfrm>
            <a:off x="6806750" y="1286539"/>
            <a:ext cx="5090874" cy="461665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14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DEC66B9-0D33-DCC2-7984-B05E436EDE40}"/>
              </a:ext>
            </a:extLst>
          </p:cNvPr>
          <p:cNvSpPr txBox="1"/>
          <p:nvPr/>
        </p:nvSpPr>
        <p:spPr>
          <a:xfrm>
            <a:off x="6771190" y="830396"/>
            <a:ext cx="5161994" cy="1420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dirty="0">
                <a:solidFill>
                  <a:schemeClr val="bg1"/>
                </a:solidFill>
                <a:latin typeface="Muller ExtraBold" pitchFamily="2" charset="-52"/>
                <a:ea typeface="Forum"/>
                <a:cs typeface="Forum"/>
                <a:sym typeface="Forum"/>
              </a:rPr>
              <a:t>СТРАТЕГИИ ВОСПИТАНИЯ: </a:t>
            </a:r>
            <a:r>
              <a:rPr lang="ru-RU" sz="2800" dirty="0">
                <a:solidFill>
                  <a:srgbClr val="3A1953"/>
                </a:solidFill>
                <a:latin typeface="Muller ExtraBold" pitchFamily="2" charset="-52"/>
                <a:ea typeface="Forum"/>
                <a:cs typeface="Forum"/>
                <a:sym typeface="Forum"/>
              </a:rPr>
              <a:t>НОВЫЕ ГОРИЗОНТЫ В СПО</a:t>
            </a:r>
            <a:endParaRPr lang="en-US" sz="2800" dirty="0">
              <a:solidFill>
                <a:srgbClr val="3A1953"/>
              </a:solidFill>
              <a:latin typeface="Muller ExtraBold" pitchFamily="2" charset="-52"/>
              <a:ea typeface="Forum"/>
              <a:cs typeface="Forum"/>
              <a:sym typeface="Forum"/>
            </a:endParaRPr>
          </a:p>
          <a:p>
            <a:pPr algn="r"/>
            <a:endParaRPr lang="ru-RU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88A9D6-DD28-E050-EB1F-553236A310BB}"/>
              </a:ext>
            </a:extLst>
          </p:cNvPr>
          <p:cNvSpPr txBox="1"/>
          <p:nvPr/>
        </p:nvSpPr>
        <p:spPr>
          <a:xfrm>
            <a:off x="548001" y="1125580"/>
            <a:ext cx="44984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29F3921-68F9-F851-7EA6-3A85DBF0EF17}"/>
              </a:ext>
            </a:extLst>
          </p:cNvPr>
          <p:cNvSpPr txBox="1"/>
          <p:nvPr/>
        </p:nvSpPr>
        <p:spPr>
          <a:xfrm>
            <a:off x="3046071" y="3305497"/>
            <a:ext cx="609985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2000" dirty="0">
                <a:solidFill>
                  <a:schemeClr val="bg1"/>
                </a:solidFill>
                <a:latin typeface="Forum"/>
                <a:ea typeface="Forum"/>
                <a:cs typeface="Forum"/>
                <a:sym typeface="Forum"/>
              </a:rPr>
              <a:t>Ссылка на социальные сети,</a:t>
            </a:r>
            <a:endParaRPr lang="en-US" sz="2000" dirty="0">
              <a:solidFill>
                <a:schemeClr val="bg1"/>
              </a:solidFill>
              <a:latin typeface="Forum"/>
              <a:ea typeface="Forum"/>
              <a:cs typeface="Forum"/>
              <a:sym typeface="Forum"/>
            </a:endParaRPr>
          </a:p>
          <a:p>
            <a:pPr algn="ctr">
              <a:spcBef>
                <a:spcPct val="0"/>
              </a:spcBef>
            </a:pPr>
            <a:r>
              <a:rPr lang="ru-RU" sz="2000" dirty="0">
                <a:solidFill>
                  <a:schemeClr val="bg1"/>
                </a:solidFill>
                <a:latin typeface="Forum"/>
                <a:ea typeface="Forum"/>
                <a:cs typeface="Forum"/>
                <a:sym typeface="Forum"/>
              </a:rPr>
              <a:t>полезный материал </a:t>
            </a:r>
          </a:p>
        </p:txBody>
      </p:sp>
    </p:spTree>
    <p:extLst>
      <p:ext uri="{BB962C8B-B14F-4D97-AF65-F5344CB8AC3E}">
        <p14:creationId xmlns:p14="http://schemas.microsoft.com/office/powerpoint/2010/main" val="23737160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Круговая диаграмма">
            <a:extLst>
              <a:ext uri="{FF2B5EF4-FFF2-40B4-BE49-F238E27FC236}">
                <a16:creationId xmlns:a16="http://schemas.microsoft.com/office/drawing/2014/main" id="{81BF52D5-C5CB-CE23-499B-D3DEDCD1E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298294" y="714737"/>
            <a:ext cx="914400" cy="914400"/>
          </a:xfrm>
          <a:prstGeom prst="rect">
            <a:avLst/>
          </a:prstGeom>
        </p:spPr>
      </p:pic>
      <p:pic>
        <p:nvPicPr>
          <p:cNvPr id="5" name="Рисунок 4" descr="Песочные часы">
            <a:extLst>
              <a:ext uri="{FF2B5EF4-FFF2-40B4-BE49-F238E27FC236}">
                <a16:creationId xmlns:a16="http://schemas.microsoft.com/office/drawing/2014/main" id="{CEA47ADD-BAEF-B8D5-D717-673F3EFFC9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309914" y="3467225"/>
            <a:ext cx="914400" cy="914400"/>
          </a:xfrm>
          <a:prstGeom prst="rect">
            <a:avLst/>
          </a:prstGeom>
        </p:spPr>
      </p:pic>
      <p:pic>
        <p:nvPicPr>
          <p:cNvPr id="7" name="Рисунок 6" descr="Скрепка">
            <a:extLst>
              <a:ext uri="{FF2B5EF4-FFF2-40B4-BE49-F238E27FC236}">
                <a16:creationId xmlns:a16="http://schemas.microsoft.com/office/drawing/2014/main" id="{E2467CF0-346D-C771-AC98-C9740D9358A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298294" y="2021735"/>
            <a:ext cx="914400" cy="914400"/>
          </a:xfrm>
          <a:prstGeom prst="rect">
            <a:avLst/>
          </a:prstGeom>
        </p:spPr>
      </p:pic>
      <p:pic>
        <p:nvPicPr>
          <p:cNvPr id="9" name="Рисунок 8" descr="Восклицательный знак">
            <a:extLst>
              <a:ext uri="{FF2B5EF4-FFF2-40B4-BE49-F238E27FC236}">
                <a16:creationId xmlns:a16="http://schemas.microsoft.com/office/drawing/2014/main" id="{41578B49-9BA1-EBCD-6D25-6F15FB556B9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4936223" y="3560765"/>
            <a:ext cx="914400" cy="914400"/>
          </a:xfrm>
          <a:prstGeom prst="rect">
            <a:avLst/>
          </a:prstGeom>
        </p:spPr>
      </p:pic>
      <p:pic>
        <p:nvPicPr>
          <p:cNvPr id="11" name="Рисунок 10" descr="Справа налево (обратно)">
            <a:extLst>
              <a:ext uri="{FF2B5EF4-FFF2-40B4-BE49-F238E27FC236}">
                <a16:creationId xmlns:a16="http://schemas.microsoft.com/office/drawing/2014/main" id="{CE6CC626-6863-1DB1-AAAA-495252E6C93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4953069" y="2021735"/>
            <a:ext cx="914400" cy="914400"/>
          </a:xfrm>
          <a:prstGeom prst="rect">
            <a:avLst/>
          </a:prstGeom>
        </p:spPr>
      </p:pic>
      <p:pic>
        <p:nvPicPr>
          <p:cNvPr id="13" name="Рисунок 12" descr="Отправить">
            <a:extLst>
              <a:ext uri="{FF2B5EF4-FFF2-40B4-BE49-F238E27FC236}">
                <a16:creationId xmlns:a16="http://schemas.microsoft.com/office/drawing/2014/main" id="{B2D58079-3B1C-7CAC-86E4-E4ABA4077DF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3167157" y="3560765"/>
            <a:ext cx="914400" cy="914400"/>
          </a:xfrm>
          <a:prstGeom prst="rect">
            <a:avLst/>
          </a:prstGeom>
        </p:spPr>
      </p:pic>
      <p:pic>
        <p:nvPicPr>
          <p:cNvPr id="15" name="Рисунок 14" descr="Угловые стрелки">
            <a:extLst>
              <a:ext uri="{FF2B5EF4-FFF2-40B4-BE49-F238E27FC236}">
                <a16:creationId xmlns:a16="http://schemas.microsoft.com/office/drawing/2014/main" id="{CC645A5E-0A70-5746-3BF5-5261FD4E027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4953069" y="714737"/>
            <a:ext cx="914400" cy="914400"/>
          </a:xfrm>
          <a:prstGeom prst="rect">
            <a:avLst/>
          </a:prstGeom>
        </p:spPr>
      </p:pic>
      <p:pic>
        <p:nvPicPr>
          <p:cNvPr id="17" name="Рисунок 16" descr="Лампочка и шестеренка">
            <a:extLst>
              <a:ext uri="{FF2B5EF4-FFF2-40B4-BE49-F238E27FC236}">
                <a16:creationId xmlns:a16="http://schemas.microsoft.com/office/drawing/2014/main" id="{D8C8E283-14E5-307D-3389-6DAAFDE1F2F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3204820" y="714805"/>
            <a:ext cx="914400" cy="914400"/>
          </a:xfrm>
          <a:prstGeom prst="rect">
            <a:avLst/>
          </a:prstGeom>
        </p:spPr>
      </p:pic>
      <p:pic>
        <p:nvPicPr>
          <p:cNvPr id="19" name="Рисунок 18" descr="Кубок">
            <a:extLst>
              <a:ext uri="{FF2B5EF4-FFF2-40B4-BE49-F238E27FC236}">
                <a16:creationId xmlns:a16="http://schemas.microsoft.com/office/drawing/2014/main" id="{FDB21B57-AFF1-E4B8-E744-F74942AA4C5C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3204820" y="199340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62497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53</Words>
  <Application>Microsoft Office PowerPoint</Application>
  <PresentationFormat>Широкоэкранный</PresentationFormat>
  <Paragraphs>17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Forum</vt:lpstr>
      <vt:lpstr>Muller ExtraBold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tereschuk.yuli@yandex.ru</dc:creator>
  <cp:lastModifiedBy>User</cp:lastModifiedBy>
  <cp:revision>1</cp:revision>
  <dcterms:created xsi:type="dcterms:W3CDTF">2025-09-07T15:29:21Z</dcterms:created>
  <dcterms:modified xsi:type="dcterms:W3CDTF">2025-09-07T16:26:31Z</dcterms:modified>
</cp:coreProperties>
</file>