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Экологичность</a:t>
            </a:r>
            <a:r>
              <a:rPr lang="ru-RU" dirty="0" smtClean="0"/>
              <a:t> туризма и экологический туризм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5022166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Работу выполнила: </a:t>
            </a:r>
            <a:r>
              <a:rPr lang="ru-RU" sz="2000" dirty="0" err="1" smtClean="0"/>
              <a:t>Кцоева</a:t>
            </a:r>
            <a:r>
              <a:rPr lang="ru-RU" sz="2000" dirty="0" smtClean="0"/>
              <a:t> </a:t>
            </a:r>
            <a:r>
              <a:rPr lang="ru-RU" sz="2000" dirty="0" err="1" smtClean="0"/>
              <a:t>Элина</a:t>
            </a:r>
            <a:r>
              <a:rPr lang="ru-RU" sz="2000" dirty="0" smtClean="0"/>
              <a:t> Руслановна</a:t>
            </a:r>
          </a:p>
          <a:p>
            <a:r>
              <a:rPr lang="ru-RU" sz="2000" dirty="0" smtClean="0"/>
              <a:t>Ученица 8 «В» класса, МБОУ СОШ №22</a:t>
            </a:r>
          </a:p>
          <a:p>
            <a:r>
              <a:rPr lang="ru-RU" sz="2000" dirty="0" smtClean="0"/>
              <a:t>Научный руководитель: </a:t>
            </a:r>
            <a:r>
              <a:rPr lang="ru-RU" sz="2000" dirty="0" err="1" smtClean="0"/>
              <a:t>Джелиева</a:t>
            </a:r>
            <a:r>
              <a:rPr lang="ru-RU" sz="2000" dirty="0" smtClean="0"/>
              <a:t> Валентина </a:t>
            </a:r>
            <a:r>
              <a:rPr lang="ru-RU" sz="2000" dirty="0" err="1" smtClean="0"/>
              <a:t>Гавриловна,учитель</a:t>
            </a:r>
            <a:r>
              <a:rPr lang="ru-RU" sz="2000" dirty="0" smtClean="0"/>
              <a:t> географии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Актуальность темы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Рост интереса к экологическому туризму</a:t>
            </a:r>
          </a:p>
          <a:p>
            <a:r>
              <a:t>• Необходимость сохранения природы Кавказа</a:t>
            </a:r>
          </a:p>
          <a:p>
            <a:r>
              <a:t>• Владикавказ — важный туристический центр региона</a:t>
            </a:r>
          </a:p>
          <a:p>
            <a:r>
              <a:t>• Экологичный туризм помогает сохранять природные ресурсы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проекта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/>
              <a:t>Цель</a:t>
            </a:r>
            <a:r>
              <a:rPr dirty="0"/>
              <a:t>: </a:t>
            </a:r>
            <a:r>
              <a:rPr dirty="0" err="1"/>
              <a:t>изучить</a:t>
            </a:r>
            <a:r>
              <a:rPr dirty="0"/>
              <a:t> </a:t>
            </a:r>
            <a:r>
              <a:rPr dirty="0" err="1"/>
              <a:t>возможности</a:t>
            </a:r>
            <a:r>
              <a:rPr dirty="0"/>
              <a:t> </a:t>
            </a:r>
            <a:r>
              <a:rPr dirty="0" err="1"/>
              <a:t>развития</a:t>
            </a:r>
            <a:r>
              <a:rPr dirty="0"/>
              <a:t> </a:t>
            </a:r>
            <a:r>
              <a:rPr dirty="0" err="1"/>
              <a:t>экологичного</a:t>
            </a:r>
            <a:r>
              <a:rPr dirty="0"/>
              <a:t> </a:t>
            </a:r>
            <a:r>
              <a:rPr dirty="0" err="1"/>
              <a:t>туризма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Владикавказе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Задачи</a:t>
            </a:r>
            <a:r>
              <a:rPr dirty="0"/>
              <a:t>: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изучить</a:t>
            </a:r>
            <a:r>
              <a:rPr dirty="0"/>
              <a:t> </a:t>
            </a:r>
            <a:r>
              <a:rPr dirty="0" err="1"/>
              <a:t>понятие</a:t>
            </a:r>
            <a:r>
              <a:rPr dirty="0"/>
              <a:t> </a:t>
            </a:r>
            <a:r>
              <a:rPr dirty="0" err="1"/>
              <a:t>экологического</a:t>
            </a:r>
            <a:r>
              <a:rPr dirty="0"/>
              <a:t> </a:t>
            </a:r>
            <a:r>
              <a:rPr dirty="0" err="1"/>
              <a:t>туризма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исследовать</a:t>
            </a:r>
            <a:r>
              <a:rPr dirty="0"/>
              <a:t> </a:t>
            </a:r>
            <a:r>
              <a:rPr dirty="0" err="1"/>
              <a:t>природные</a:t>
            </a:r>
            <a:r>
              <a:rPr dirty="0"/>
              <a:t> </a:t>
            </a:r>
            <a:r>
              <a:rPr dirty="0" err="1"/>
              <a:t>объекты</a:t>
            </a:r>
            <a:r>
              <a:rPr dirty="0"/>
              <a:t> </a:t>
            </a:r>
            <a:r>
              <a:rPr dirty="0" err="1"/>
              <a:t>региона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определить</a:t>
            </a:r>
            <a:r>
              <a:rPr dirty="0"/>
              <a:t> </a:t>
            </a:r>
            <a:r>
              <a:rPr dirty="0" err="1"/>
              <a:t>экологические</a:t>
            </a:r>
            <a:r>
              <a:rPr dirty="0"/>
              <a:t> </a:t>
            </a:r>
            <a:r>
              <a:rPr dirty="0" err="1"/>
              <a:t>проблемы</a:t>
            </a:r>
            <a:r>
              <a:rPr dirty="0"/>
              <a:t> </a:t>
            </a:r>
            <a:r>
              <a:rPr dirty="0" err="1"/>
              <a:t>туризма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предложить</a:t>
            </a:r>
            <a:r>
              <a:rPr dirty="0"/>
              <a:t> </a:t>
            </a:r>
            <a:r>
              <a:rPr dirty="0" err="1"/>
              <a:t>экологичный</a:t>
            </a:r>
            <a:r>
              <a:rPr dirty="0"/>
              <a:t> </a:t>
            </a:r>
            <a:r>
              <a:rPr dirty="0" err="1"/>
              <a:t>туристический</a:t>
            </a:r>
            <a:r>
              <a:rPr dirty="0"/>
              <a:t> </a:t>
            </a:r>
            <a:r>
              <a:rPr dirty="0" err="1"/>
              <a:t>маршрут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Что такое экологический туризм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 err="1"/>
              <a:t>Экологический</a:t>
            </a:r>
            <a:r>
              <a:rPr dirty="0"/>
              <a:t> </a:t>
            </a:r>
            <a:r>
              <a:rPr dirty="0" err="1"/>
              <a:t>туризм</a:t>
            </a:r>
            <a:r>
              <a:rPr dirty="0"/>
              <a:t> —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путешествий</a:t>
            </a:r>
            <a:r>
              <a:rPr dirty="0"/>
              <a:t>,</a:t>
            </a:r>
          </a:p>
          <a:p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которой</a:t>
            </a:r>
            <a:r>
              <a:rPr dirty="0"/>
              <a:t> </a:t>
            </a:r>
            <a:r>
              <a:rPr dirty="0" err="1"/>
              <a:t>туристы</a:t>
            </a:r>
            <a:r>
              <a:rPr dirty="0"/>
              <a:t> </a:t>
            </a:r>
            <a:r>
              <a:rPr dirty="0" err="1"/>
              <a:t>посещают</a:t>
            </a:r>
            <a:r>
              <a:rPr dirty="0"/>
              <a:t> </a:t>
            </a:r>
            <a:r>
              <a:rPr dirty="0" err="1"/>
              <a:t>природные</a:t>
            </a:r>
            <a:r>
              <a:rPr dirty="0"/>
              <a:t> </a:t>
            </a:r>
            <a:r>
              <a:rPr dirty="0" err="1"/>
              <a:t>территории</a:t>
            </a:r>
            <a:endParaRPr dirty="0"/>
          </a:p>
          <a:p>
            <a:r>
              <a:rPr dirty="0"/>
              <a:t>с </a:t>
            </a:r>
            <a:r>
              <a:rPr dirty="0" err="1"/>
              <a:t>минимальным</a:t>
            </a:r>
            <a:r>
              <a:rPr dirty="0"/>
              <a:t> </a:t>
            </a:r>
            <a:r>
              <a:rPr dirty="0" err="1"/>
              <a:t>воздействием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окружающую</a:t>
            </a:r>
            <a:r>
              <a:rPr dirty="0"/>
              <a:t> </a:t>
            </a:r>
            <a:r>
              <a:rPr dirty="0" err="1"/>
              <a:t>среду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Основные</a:t>
            </a:r>
            <a:r>
              <a:rPr dirty="0"/>
              <a:t> </a:t>
            </a:r>
            <a:r>
              <a:rPr dirty="0" err="1"/>
              <a:t>принципы</a:t>
            </a:r>
            <a:r>
              <a:rPr dirty="0"/>
              <a:t>: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сохранение</a:t>
            </a:r>
            <a:r>
              <a:rPr dirty="0"/>
              <a:t> </a:t>
            </a:r>
            <a:r>
              <a:rPr dirty="0" err="1"/>
              <a:t>природы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уважение</a:t>
            </a:r>
            <a:r>
              <a:rPr dirty="0"/>
              <a:t> к </a:t>
            </a:r>
            <a:r>
              <a:rPr dirty="0" err="1"/>
              <a:t>культуре</a:t>
            </a:r>
            <a:r>
              <a:rPr dirty="0"/>
              <a:t> </a:t>
            </a:r>
            <a:r>
              <a:rPr dirty="0" err="1"/>
              <a:t>местных</a:t>
            </a:r>
            <a:r>
              <a:rPr dirty="0"/>
              <a:t> </a:t>
            </a:r>
            <a:r>
              <a:rPr dirty="0" err="1"/>
              <a:t>народов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экологическая</a:t>
            </a:r>
            <a:r>
              <a:rPr dirty="0"/>
              <a:t> </a:t>
            </a:r>
            <a:r>
              <a:rPr dirty="0" err="1"/>
              <a:t>ответственность</a:t>
            </a:r>
            <a:r>
              <a:rPr dirty="0"/>
              <a:t> </a:t>
            </a:r>
            <a:r>
              <a:rPr dirty="0" err="1"/>
              <a:t>туристов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Город Владикавказ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столица</a:t>
            </a:r>
            <a:r>
              <a:rPr dirty="0"/>
              <a:t> </a:t>
            </a:r>
            <a:r>
              <a:rPr dirty="0" err="1"/>
              <a:t>Республики</a:t>
            </a:r>
            <a:r>
              <a:rPr dirty="0"/>
              <a:t> </a:t>
            </a:r>
            <a:r>
              <a:rPr dirty="0" err="1"/>
              <a:t>Северная</a:t>
            </a:r>
            <a:r>
              <a:rPr dirty="0"/>
              <a:t> </a:t>
            </a:r>
            <a:r>
              <a:rPr dirty="0" err="1"/>
              <a:t>Осетия</a:t>
            </a:r>
            <a:r>
              <a:rPr dirty="0"/>
              <a:t> — </a:t>
            </a:r>
            <a:r>
              <a:rPr dirty="0" err="1"/>
              <a:t>Алания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расположен</a:t>
            </a:r>
            <a:r>
              <a:rPr dirty="0"/>
              <a:t> у </a:t>
            </a:r>
            <a:r>
              <a:rPr dirty="0" err="1"/>
              <a:t>подножия</a:t>
            </a:r>
            <a:r>
              <a:rPr dirty="0"/>
              <a:t> </a:t>
            </a:r>
            <a:r>
              <a:rPr dirty="0" err="1"/>
              <a:t>Кавказских</a:t>
            </a:r>
            <a:r>
              <a:rPr dirty="0"/>
              <a:t> </a:t>
            </a:r>
            <a:r>
              <a:rPr dirty="0" err="1"/>
              <a:t>гор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важный</a:t>
            </a:r>
            <a:r>
              <a:rPr dirty="0"/>
              <a:t> </a:t>
            </a:r>
            <a:r>
              <a:rPr dirty="0" err="1"/>
              <a:t>культурный</a:t>
            </a:r>
            <a:r>
              <a:rPr dirty="0"/>
              <a:t> и </a:t>
            </a:r>
            <a:r>
              <a:rPr dirty="0" err="1"/>
              <a:t>туристический</a:t>
            </a:r>
            <a:r>
              <a:rPr dirty="0"/>
              <a:t> </a:t>
            </a:r>
            <a:r>
              <a:rPr dirty="0" err="1"/>
              <a:t>центр</a:t>
            </a:r>
            <a:endParaRPr dirty="0"/>
          </a:p>
          <a:p>
            <a:r>
              <a:rPr dirty="0"/>
              <a:t>• </a:t>
            </a:r>
            <a:r>
              <a:rPr dirty="0" err="1"/>
              <a:t>ворота</a:t>
            </a:r>
            <a:r>
              <a:rPr dirty="0"/>
              <a:t> к </a:t>
            </a:r>
            <a:r>
              <a:rPr dirty="0" err="1"/>
              <a:t>горным</a:t>
            </a:r>
            <a:r>
              <a:rPr dirty="0"/>
              <a:t> </a:t>
            </a:r>
            <a:r>
              <a:rPr dirty="0" err="1"/>
              <a:t>туристическим</a:t>
            </a:r>
            <a:r>
              <a:rPr dirty="0"/>
              <a:t> </a:t>
            </a:r>
            <a:r>
              <a:rPr dirty="0" err="1"/>
              <a:t>маршрутам</a:t>
            </a:r>
            <a:endParaRPr dirty="0"/>
          </a:p>
        </p:txBody>
      </p:sp>
      <p:pic>
        <p:nvPicPr>
          <p:cNvPr id="7" name="Рисунок 6" descr="c0a57aca2cfe6f57cfd4aa244468897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488690"/>
            <a:ext cx="8229600" cy="31318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Природные ресурсы региона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горные ландшафты</a:t>
            </a:r>
          </a:p>
          <a:p>
            <a:r>
              <a:t>• река Терек</a:t>
            </a:r>
          </a:p>
          <a:p>
            <a:r>
              <a:t>• леса и заповедные территории</a:t>
            </a:r>
          </a:p>
          <a:p>
            <a:r>
              <a:t>• уникальная флора и фауна Кавказа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Популярные</a:t>
            </a:r>
            <a:r>
              <a:rPr dirty="0"/>
              <a:t> </a:t>
            </a:r>
            <a:r>
              <a:rPr dirty="0" err="1"/>
              <a:t>природные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места</a:t>
            </a:r>
            <a:r>
              <a:rPr dirty="0" smtClean="0"/>
              <a:t> </a:t>
            </a:r>
            <a:r>
              <a:rPr dirty="0" err="1"/>
              <a:t>рядом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6856" y="2220686"/>
            <a:ext cx="4259943" cy="4103914"/>
          </a:xfrm>
        </p:spPr>
        <p:txBody>
          <a:bodyPr>
            <a:normAutofit/>
          </a:bodyPr>
          <a:lstStyle/>
          <a:p>
            <a:r>
              <a:rPr dirty="0"/>
              <a:t>• </a:t>
            </a:r>
            <a:r>
              <a:rPr dirty="0" err="1"/>
              <a:t>Куртатинское</a:t>
            </a:r>
            <a:r>
              <a:rPr dirty="0"/>
              <a:t> </a:t>
            </a:r>
            <a:r>
              <a:rPr dirty="0" err="1"/>
              <a:t>ущелье</a:t>
            </a:r>
            <a:endParaRPr dirty="0"/>
          </a:p>
          <a:p>
            <a:r>
              <a:rPr dirty="0"/>
              <a:t>• </a:t>
            </a:r>
            <a:r>
              <a:rPr dirty="0" err="1"/>
              <a:t>Кармадонское</a:t>
            </a:r>
            <a:r>
              <a:rPr dirty="0"/>
              <a:t> </a:t>
            </a:r>
            <a:r>
              <a:rPr dirty="0" err="1"/>
              <a:t>ущелье</a:t>
            </a:r>
            <a:endParaRPr dirty="0"/>
          </a:p>
          <a:p>
            <a:r>
              <a:rPr dirty="0"/>
              <a:t>• </a:t>
            </a:r>
            <a:r>
              <a:rPr dirty="0" err="1"/>
              <a:t>Даргавс</a:t>
            </a:r>
            <a:endParaRPr dirty="0"/>
          </a:p>
          <a:p>
            <a:r>
              <a:rPr dirty="0"/>
              <a:t>• </a:t>
            </a:r>
            <a:r>
              <a:rPr dirty="0" err="1"/>
              <a:t>горные</a:t>
            </a:r>
            <a:r>
              <a:rPr dirty="0"/>
              <a:t> </a:t>
            </a:r>
            <a:r>
              <a:rPr dirty="0" err="1" smtClean="0"/>
              <a:t>туристические</a:t>
            </a:r>
            <a:r>
              <a:rPr dirty="0" smtClean="0"/>
              <a:t> </a:t>
            </a:r>
            <a:r>
              <a:rPr dirty="0" err="1"/>
              <a:t>маршруты</a:t>
            </a:r>
            <a:endParaRPr dirty="0"/>
          </a:p>
        </p:txBody>
      </p:sp>
      <p:pic>
        <p:nvPicPr>
          <p:cNvPr id="4" name="Рисунок 3" descr="EZrwUrQi6DMJRyutOVuM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8" y="2035774"/>
            <a:ext cx="4223657" cy="44775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Экологические проблемы туризма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загрязнение природы мусором</a:t>
            </a:r>
          </a:p>
          <a:p>
            <a:r>
              <a:t>• повреждение природных ландшафтов</a:t>
            </a:r>
          </a:p>
          <a:p>
            <a:r>
              <a:t>• чрезмерное количество туристов</a:t>
            </a:r>
          </a:p>
          <a:p>
            <a:r>
              <a:t>• отсутствие экологической культуры у некоторых путешественников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Принципы экологичного туризма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не оставлять мусор</a:t>
            </a:r>
          </a:p>
          <a:p>
            <a:r>
              <a:t>• использовать экологичные маршруты</a:t>
            </a:r>
          </a:p>
          <a:p>
            <a:r>
              <a:t>• бережно относиться к природе</a:t>
            </a:r>
          </a:p>
          <a:p>
            <a:r>
              <a:t>• поддерживать местное население и культуру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Пример экологического маршрута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Маршрут:</a:t>
            </a:r>
          </a:p>
          <a:p>
            <a:r>
              <a:t>Владикавказ → Куртатинское ущелье → Даргавс → горные природные тропы.</a:t>
            </a:r>
          </a:p>
          <a:p>
            <a:endParaRPr/>
          </a:p>
          <a:p>
            <a:r>
              <a:t>Особенности маршрута:</a:t>
            </a:r>
          </a:p>
          <a:p>
            <a:r>
              <a:t>• пешие прогулки</a:t>
            </a:r>
          </a:p>
          <a:p>
            <a:r>
              <a:t>• изучение природы</a:t>
            </a:r>
          </a:p>
          <a:p>
            <a:r>
              <a:t>• минимальное воздействие на окружающую среду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 исследования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экологический туризм имеет большой потенциал</a:t>
            </a:r>
          </a:p>
          <a:p>
            <a:r>
              <a:t>• регион обладает уникальной природой</a:t>
            </a:r>
          </a:p>
          <a:p>
            <a:r>
              <a:t>• необходимо развивать экологическую культуру туристов</a:t>
            </a:r>
          </a:p>
          <a:p>
            <a:r>
              <a:t>• важно создавать экологические маршруты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Заключение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Экологичный</a:t>
            </a:r>
            <a:r>
              <a:rPr dirty="0"/>
              <a:t> </a:t>
            </a:r>
            <a:r>
              <a:rPr dirty="0" err="1"/>
              <a:t>туризм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Владикавказе</a:t>
            </a:r>
            <a:r>
              <a:rPr dirty="0"/>
              <a:t> </a:t>
            </a:r>
            <a:r>
              <a:rPr dirty="0" err="1"/>
              <a:t>помогает</a:t>
            </a:r>
            <a:r>
              <a:rPr dirty="0"/>
              <a:t>: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сохранять</a:t>
            </a:r>
            <a:r>
              <a:rPr dirty="0"/>
              <a:t> </a:t>
            </a:r>
            <a:r>
              <a:rPr dirty="0" err="1"/>
              <a:t>природные</a:t>
            </a:r>
            <a:r>
              <a:rPr dirty="0"/>
              <a:t> </a:t>
            </a:r>
            <a:r>
              <a:rPr dirty="0" err="1"/>
              <a:t>богатства</a:t>
            </a:r>
            <a:r>
              <a:rPr dirty="0"/>
              <a:t> </a:t>
            </a:r>
            <a:r>
              <a:rPr dirty="0" err="1"/>
              <a:t>Кавказа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развивать</a:t>
            </a:r>
            <a:r>
              <a:rPr dirty="0"/>
              <a:t> </a:t>
            </a:r>
            <a:r>
              <a:rPr dirty="0" err="1"/>
              <a:t>туризм</a:t>
            </a:r>
            <a:r>
              <a:rPr dirty="0"/>
              <a:t> </a:t>
            </a:r>
            <a:r>
              <a:rPr dirty="0" err="1"/>
              <a:t>региона</a:t>
            </a:r>
            <a:endParaRPr dirty="0"/>
          </a:p>
          <a:p>
            <a:pPr>
              <a:buNone/>
            </a:pPr>
            <a:r>
              <a:rPr lang="ru-RU" dirty="0" smtClean="0"/>
              <a:t> </a:t>
            </a:r>
            <a:r>
              <a:rPr dirty="0" smtClean="0"/>
              <a:t>• </a:t>
            </a:r>
            <a:r>
              <a:rPr dirty="0" err="1"/>
              <a:t>повышать</a:t>
            </a:r>
            <a:r>
              <a:rPr dirty="0"/>
              <a:t> </a:t>
            </a:r>
            <a:r>
              <a:rPr dirty="0" err="1"/>
              <a:t>экологическую</a:t>
            </a:r>
            <a:r>
              <a:rPr dirty="0"/>
              <a:t> </a:t>
            </a:r>
            <a:r>
              <a:rPr dirty="0" err="1"/>
              <a:t>культуру</a:t>
            </a:r>
            <a:r>
              <a:rPr dirty="0"/>
              <a:t> </a:t>
            </a:r>
            <a:r>
              <a:rPr dirty="0" err="1"/>
              <a:t>общества</a:t>
            </a:r>
            <a:endParaRPr dirty="0"/>
          </a:p>
          <a:p>
            <a:endParaRPr dirty="0"/>
          </a:p>
          <a:p>
            <a:r>
              <a:rPr dirty="0" err="1"/>
              <a:t>Спасибо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</TotalTime>
  <Words>330</Words>
  <Application>Microsoft Office PowerPoint</Application>
  <PresentationFormat>Экран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Экологичность туризма и экологический туризм</vt:lpstr>
      <vt:lpstr>Актуальность темы</vt:lpstr>
      <vt:lpstr>Цель и задачи проекта</vt:lpstr>
      <vt:lpstr>Что такое экологический туризм</vt:lpstr>
      <vt:lpstr>Город Владикавказ</vt:lpstr>
      <vt:lpstr>Природные ресурсы региона</vt:lpstr>
      <vt:lpstr>Популярные природные  места рядом</vt:lpstr>
      <vt:lpstr>Экологические проблемы туризма</vt:lpstr>
      <vt:lpstr>Принципы экологичного туризма</vt:lpstr>
      <vt:lpstr>Пример экологического маршрута</vt:lpstr>
      <vt:lpstr>Результаты исследования</vt:lpstr>
      <vt:lpstr>Заключение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Экологичность туризма и экологический туризм</dc:title>
  <dc:creator>ОГЭ</dc:creator>
  <dc:description>generated using python-pptx</dc:description>
  <cp:lastModifiedBy>admin</cp:lastModifiedBy>
  <cp:revision>2</cp:revision>
  <dcterms:created xsi:type="dcterms:W3CDTF">2013-01-27T09:14:16Z</dcterms:created>
  <dcterms:modified xsi:type="dcterms:W3CDTF">2026-03-24T09:05:36Z</dcterms:modified>
</cp:coreProperties>
</file>