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258" r:id="rId3"/>
    <p:sldId id="260" r:id="rId4"/>
    <p:sldId id="280" r:id="rId5"/>
    <p:sldId id="261" r:id="rId6"/>
    <p:sldId id="271" r:id="rId7"/>
    <p:sldId id="268" r:id="rId8"/>
    <p:sldId id="274" r:id="rId9"/>
    <p:sldId id="275" r:id="rId10"/>
    <p:sldId id="276" r:id="rId11"/>
    <p:sldId id="278" r:id="rId12"/>
    <p:sldId id="277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35" autoAdjust="0"/>
  </p:normalViewPr>
  <p:slideViewPr>
    <p:cSldViewPr>
      <p:cViewPr>
        <p:scale>
          <a:sx n="68" d="100"/>
          <a:sy n="68" d="100"/>
        </p:scale>
        <p:origin x="-144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47729-B638-4ED2-AAF7-DEA76D8857C2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C473C-BE4E-43D2-99CE-198A1817F7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18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07113-04D1-40B2-8CBE-A56C8412D769}" type="datetimeFigureOut">
              <a:rPr lang="ru-RU" smtClean="0"/>
              <a:pPr/>
              <a:t>23.09.2024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32687-ABCA-4886-BBA8-1258A1334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3582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ОБЛАСТНОЙ КОНКУРС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МЕТОДИЧЕСКИХ РАЗРАБОТОК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ЭКОЛОГИЧЕСКОМУ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ВОСПИТАНИЮ</a:t>
            </a:r>
          </a:p>
          <a:p>
            <a:pPr algn="ctr"/>
            <a:r>
              <a:rPr lang="ru-RU" alt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Monotype Corsiva" pitchFamily="66" charset="0"/>
              </a:rPr>
              <a:t>Здравствуй,Природа</a:t>
            </a:r>
            <a:r>
              <a:rPr lang="ru-RU" alt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>!»</a:t>
            </a:r>
            <a:r>
              <a:rPr lang="ru-RU" altLang="ru-RU" sz="5400" b="1" dirty="0">
                <a:solidFill>
                  <a:srgbClr val="000066"/>
                </a:solidFill>
                <a:latin typeface="Comic Sans MS" pitchFamily="66" charset="0"/>
              </a:rPr>
              <a:t/>
            </a:r>
            <a:br>
              <a:rPr lang="ru-RU" altLang="ru-RU" sz="5400" b="1" dirty="0">
                <a:solidFill>
                  <a:srgbClr val="000066"/>
                </a:solidFill>
                <a:latin typeface="Comic Sans MS" pitchFamily="66" charset="0"/>
              </a:rPr>
            </a:b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3" y="3157310"/>
            <a:ext cx="6048672" cy="3446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091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49534"/>
            <a:ext cx="89644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  «Планета Земля – наш общий дом»</a:t>
            </a:r>
          </a:p>
          <a:p>
            <a:pPr algn="ctr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Образовательная область – познавательное развитие </a:t>
            </a:r>
          </a:p>
          <a:p>
            <a:pPr algn="ctr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Возраст – 4 -5 лет (Средняя группа)</a:t>
            </a:r>
            <a:r>
              <a:rPr lang="ru-RU" alt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/>
            </a:r>
            <a:br>
              <a:rPr lang="ru-RU" altLang="ru-RU" sz="4800" b="1" dirty="0" smtClean="0">
                <a:solidFill>
                  <a:srgbClr val="000066"/>
                </a:solidFill>
                <a:latin typeface="Comic Sans MS" pitchFamily="66" charset="0"/>
              </a:rPr>
            </a:b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5146105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Подготовила: воспитатель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Волкова Наталья Васильевна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5733256"/>
            <a:ext cx="16966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.п.Ковернино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2024 г.</a:t>
            </a:r>
          </a:p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1" y="260648"/>
            <a:ext cx="8784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Отдел образования Администрации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Ковернинского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МДОУ детский сад «Чебурашка»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р.п.Ковернино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3891" y="955099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Методическая разработка (мультимедийная презентация) </a:t>
            </a:r>
          </a:p>
          <a:p>
            <a:pPr algn="ctr"/>
            <a:r>
              <a:rPr lang="ru-RU" dirty="0" smtClean="0"/>
              <a:t>по экологическому воспитанию дошкольников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5437"/>
            <a:ext cx="8424936" cy="17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6"/>
          <p:cNvSpPr txBox="1">
            <a:spLocks/>
          </p:cNvSpPr>
          <p:nvPr/>
        </p:nvSpPr>
        <p:spPr>
          <a:xfrm>
            <a:off x="179512" y="476672"/>
            <a:ext cx="8280920" cy="44973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Кружит в небе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голубом наш огромный круглый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дом.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Дом кружится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возле Солнца, чтобы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было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нам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тепло.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Чтобы каждое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оконце осветить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оно могло.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Чтобы жили все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на свете, не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ругаясь, не грозя,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Как хорошие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соседи или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добрые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друзья!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52" y="2537224"/>
            <a:ext cx="5524244" cy="413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249227303_wispas_wallpapers_pack_020_-_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6912768" cy="468052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0647"/>
            <a:ext cx="6912768" cy="468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E:\Users\АННА\Desktop\i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60648"/>
            <a:ext cx="69127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60648"/>
            <a:ext cx="69127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E:\Users\АННА\Desktop\90701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7" y="260648"/>
            <a:ext cx="6984777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E:\Users\АННА\Desktop\i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260648"/>
            <a:ext cx="702138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E:\Users\АННА\Desktop\i (4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7" y="260648"/>
            <a:ext cx="705678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 descr="E:\Users\АННА\Desktop\09265_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3608" y="260648"/>
            <a:ext cx="7056784" cy="467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43608" y="260648"/>
            <a:ext cx="71287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1691680" y="4869160"/>
            <a:ext cx="6193557" cy="11247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Посмотри, мой милый друг,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Что находится вокруг?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1763688" y="4941168"/>
            <a:ext cx="6192838" cy="7493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Небо светло-голубое,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1763688" y="5013176"/>
            <a:ext cx="6192838" cy="6762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Солнце светит золотое.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1835696" y="4941168"/>
            <a:ext cx="6192738" cy="77854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Ветер листьями играет</a:t>
            </a: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</a:t>
            </a: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1835696" y="4941168"/>
            <a:ext cx="6192838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Тучка в небе проплывает.</a:t>
            </a: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1763688" y="4941168"/>
            <a:ext cx="6192838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Поле, речка и трава,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1763688" y="4941168"/>
            <a:ext cx="6192838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Горы, воздух и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листва,</a:t>
            </a: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>
          <a:xfrm>
            <a:off x="1763688" y="4941168"/>
            <a:ext cx="6192044" cy="58214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Птицы, звери и леса,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763688" y="4941168"/>
            <a:ext cx="5299849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FFFF00"/>
                </a:solidFill>
                <a:latin typeface="Comic Sans MS" pitchFamily="66" charset="0"/>
              </a:rPr>
              <a:t>Гром, туманы и роса.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ВСЕ НАША ЗЕМЛЯ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J:\на слёт\_sp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26129" y="1154463"/>
            <a:ext cx="6442215" cy="5577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79512" y="260648"/>
            <a:ext cx="8745372" cy="624018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tant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tant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Все имеется  у нас,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На потом и на сейчас: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Реки, горы и леса,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Голубые небеса.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Океаны, пальмы, снег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И </a:t>
            </a:r>
            <a:r>
              <a:rPr lang="ru-RU" sz="2000" b="1" i="1" dirty="0" smtClean="0">
                <a:solidFill>
                  <a:srgbClr val="FF0000"/>
                </a:solidFill>
                <a:latin typeface="Constantia" pitchFamily="18" charset="0"/>
              </a:rPr>
              <a:t>ЗЕМЛЯ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 – одна для всех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Все она отдать нам рада,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Только жадничать не надо.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И останется тогда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Все – для всех и навсегда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Картинки по запросу картинки планета земля наш общий дом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980729"/>
            <a:ext cx="4865020" cy="459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0"/>
            <a:ext cx="4572000" cy="9171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В мире животных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4104456" cy="2592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56992"/>
            <a:ext cx="404634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Картинки по запросу фото животны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56992"/>
            <a:ext cx="432048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Картинки по запросу фото животны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692696"/>
            <a:ext cx="416091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Картинки по запросу фото животны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1556792"/>
            <a:ext cx="562834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88640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Удивительные</a:t>
            </a:r>
            <a:r>
              <a:rPr lang="ru-RU" sz="3200" b="1" i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насекомые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l="3536" t="5062" r="4423" b="5513"/>
          <a:stretch>
            <a:fillRect/>
          </a:stretch>
        </p:blipFill>
        <p:spPr bwMode="auto">
          <a:xfrm>
            <a:off x="467544" y="3717032"/>
            <a:ext cx="3960440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24800" t="31" r="21776" b="20985"/>
          <a:stretch>
            <a:fillRect/>
          </a:stretch>
        </p:blipFill>
        <p:spPr bwMode="auto">
          <a:xfrm>
            <a:off x="4932040" y="764704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6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92696"/>
            <a:ext cx="4115949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Картинки по запросу фото насекомы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861048"/>
            <a:ext cx="4067944" cy="2737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2" name="Picture 8" descr="Картинки по запросу фото насекомых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1893045"/>
            <a:ext cx="4824536" cy="3189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88640"/>
            <a:ext cx="6012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Пернатые – наши друзья </a:t>
            </a:r>
            <a:endParaRPr lang="ru-RU" sz="3200" i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98" y="980728"/>
            <a:ext cx="2247469" cy="2849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908720"/>
            <a:ext cx="2448272" cy="2963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980728"/>
            <a:ext cx="3707904" cy="260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3933056"/>
            <a:ext cx="3384376" cy="2582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4" name="Picture 4" descr="Картинки по запросу фото птиц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861048"/>
            <a:ext cx="4762500" cy="2839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012160" cy="91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Растительный мир 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ru-RU" dirty="0"/>
          </a:p>
        </p:txBody>
      </p:sp>
      <p:pic>
        <p:nvPicPr>
          <p:cNvPr id="2969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3960440" cy="2685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Картинки по запросу фото расте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3976117" cy="2524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Картинки по запросу фото растени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17032"/>
            <a:ext cx="4144516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4" name="Picture 8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717032"/>
            <a:ext cx="3923492" cy="2687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Documents and Settings\UserXP\Рабочий стол\Цветок астр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1864992"/>
            <a:ext cx="4104456" cy="3195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104" y="188640"/>
            <a:ext cx="8064896" cy="91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Обитатели  морей и океанов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ru-RU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17032"/>
            <a:ext cx="4176464" cy="2780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0" name="AutoShape 2" descr="Картинки по запросу фото морские обитате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2" name="Picture 4" descr="Картинки по запросу фото морские обитател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1008"/>
            <a:ext cx="4176464" cy="3010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764704"/>
            <a:ext cx="3888432" cy="2592288"/>
          </a:xfrm>
          <a:prstGeom prst="rect">
            <a:avLst/>
          </a:prstGeom>
          <a:noFill/>
        </p:spPr>
      </p:pic>
      <p:pic>
        <p:nvPicPr>
          <p:cNvPr id="32778" name="Picture 10" descr="Картинки по запросу морские черепахи фот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692696"/>
            <a:ext cx="4314179" cy="2853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6" name="Picture 8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1844824"/>
            <a:ext cx="5143500" cy="3371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188640"/>
            <a:ext cx="4572000" cy="9171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Мы такие разные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ru-RU" dirty="0"/>
          </a:p>
        </p:txBody>
      </p:sp>
      <p:pic>
        <p:nvPicPr>
          <p:cNvPr id="28674" name="Picture 2" descr="Картинки по запросу фото народы разных стран ми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2257451" cy="3092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 descr="Картинки по запросу фото дети разных стран ми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933056"/>
            <a:ext cx="547260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5931" y="780189"/>
            <a:ext cx="4296309" cy="3008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80" name="Picture 8" descr="Картинки по запросу фото корейце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908720"/>
            <a:ext cx="2166241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24128" y="1196752"/>
            <a:ext cx="31347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 речь ведём о том, что вся Земля -  наш дом.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 добрый дом , просторный дом.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все с рожденья в нём живём.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Ещё о том ведём мы речь,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мы наш дом должны беречь.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Давай докажем, что не зря на нас надеется земля!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" descr="C:\Users\1\Desktop\планета  земля картинки\1268332947_iphone-classic-remix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468" y="276382"/>
            <a:ext cx="4592612" cy="617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299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Lenovo</cp:lastModifiedBy>
  <cp:revision>138</cp:revision>
  <dcterms:created xsi:type="dcterms:W3CDTF">2014-05-28T13:04:02Z</dcterms:created>
  <dcterms:modified xsi:type="dcterms:W3CDTF">2024-09-23T07:11:00Z</dcterms:modified>
</cp:coreProperties>
</file>