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92" r:id="rId1"/>
  </p:sldMasterIdLst>
  <p:notesMasterIdLst>
    <p:notesMasterId r:id="rId7"/>
  </p:notes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00AA4-752C-436A-875A-EA9282055EAF}" type="datetimeFigureOut">
              <a:rPr lang="ru-RU" smtClean="0"/>
              <a:t>12.04.2025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83F2A-64C0-4196-9BA8-DFDFC2DB3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5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83F2A-64C0-4196-9BA8-DFDFC2DB3E7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11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74BB-3F00-4F08-B5ED-EA487C812DBF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789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14F68-17CF-4B92-A430-62651FB700D1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34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0CFE7-48CD-4899-B787-65542587D46C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16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4338-3629-428F-B59E-A86F2143C52D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43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8883-2C64-4B20-A4C8-7666D4C62510}" type="datetime1">
              <a:rPr lang="ru-RU" smtClean="0"/>
              <a:t>12.04.2025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07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6F4B-0174-4374-B93E-BE2F2DB50CA5}" type="datetime1">
              <a:rPr lang="ru-RU" smtClean="0"/>
              <a:t>12.04.2025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0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CD5-4A7B-4F3E-9189-0E607D044901}" type="datetime1">
              <a:rPr lang="ru-RU" smtClean="0"/>
              <a:t>12.04.2025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92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1AFD-6E0D-497F-B2A3-CF7DF52DEB6A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1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2DF5-08FB-4B91-AE19-234A70504F23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04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46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8824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4076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842695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108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1408-3DF8-4E73-BC7C-989A1AA3B480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77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0C2E6-7EFE-41D3-9094-31CE9379429A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63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057CC-3B9A-4BD6-ACD1-50178C79BF0A}" type="datetime1">
              <a:rPr lang="ru-RU" smtClean="0"/>
              <a:t>12.04.2025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C835AA-1FBE-40F8-8962-81C8B9FEC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48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  <p:sldLayoutId id="2147484804" r:id="rId12"/>
    <p:sldLayoutId id="2147484805" r:id="rId13"/>
    <p:sldLayoutId id="2147484806" r:id="rId14"/>
    <p:sldLayoutId id="2147484807" r:id="rId15"/>
    <p:sldLayoutId id="214748480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0715" y="1313645"/>
            <a:ext cx="6179178" cy="1975464"/>
          </a:xfrm>
        </p:spPr>
        <p:txBody>
          <a:bodyPr/>
          <a:lstStyle/>
          <a:p>
            <a:r>
              <a:rPr lang="ru-RU" dirty="0" smtClean="0"/>
              <a:t>Мои герои</a:t>
            </a:r>
            <a:br>
              <a:rPr lang="ru-RU" dirty="0" smtClean="0"/>
            </a:br>
            <a:r>
              <a:rPr lang="ru-RU" dirty="0" smtClean="0"/>
              <a:t>Великой Победы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9104" y="5223030"/>
            <a:ext cx="8658895" cy="1319438"/>
          </a:xfrm>
        </p:spPr>
        <p:txBody>
          <a:bodyPr>
            <a:normAutofit/>
          </a:bodyPr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Филинова</a:t>
            </a:r>
            <a:r>
              <a:rPr lang="ru-RU" b="1" dirty="0" smtClean="0"/>
              <a:t> Мария, ученица 3 «Б» класса МБОУ «Березовская школа»</a:t>
            </a:r>
          </a:p>
          <a:p>
            <a:endParaRPr lang="ru-RU" b="1" dirty="0"/>
          </a:p>
          <a:p>
            <a:r>
              <a:rPr lang="ru-RU" b="1" dirty="0" smtClean="0"/>
              <a:t>2025г</a:t>
            </a:r>
            <a:endParaRPr lang="ru-RU" b="1" dirty="0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530714" y="8121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63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852" y="160338"/>
            <a:ext cx="5677438" cy="4261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017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528" y="373487"/>
            <a:ext cx="9129832" cy="99811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Мой</a:t>
            </a:r>
            <a:r>
              <a:rPr lang="ru-RU" dirty="0" smtClean="0"/>
              <a:t> прадедушка</a:t>
            </a:r>
            <a:endParaRPr lang="ru-RU" dirty="0"/>
          </a:p>
        </p:txBody>
      </p:sp>
      <p:pic>
        <p:nvPicPr>
          <p:cNvPr id="5" name="Объект 4" descr="C:\Users\Admin\Downloads\viptalisman_14988 (1).jpg"/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4" y="1371599"/>
            <a:ext cx="3627383" cy="52202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91000" y="1158240"/>
            <a:ext cx="7665720" cy="499872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М</a:t>
            </a:r>
            <a:r>
              <a:rPr lang="ru-RU" b="1" dirty="0" smtClean="0"/>
              <a:t>ой прадедушка </a:t>
            </a:r>
            <a:r>
              <a:rPr lang="ru-RU" b="1" u="sng" dirty="0" smtClean="0"/>
              <a:t>Гордеев </a:t>
            </a:r>
            <a:r>
              <a:rPr lang="ru-RU" b="1" u="sng" dirty="0"/>
              <a:t>Алексей </a:t>
            </a:r>
            <a:r>
              <a:rPr lang="ru-RU" b="1" u="sng" dirty="0" smtClean="0"/>
              <a:t>Сергеевич </a:t>
            </a:r>
            <a:r>
              <a:rPr lang="ru-RU" b="1" dirty="0" smtClean="0"/>
              <a:t> </a:t>
            </a:r>
            <a:r>
              <a:rPr lang="ru-RU" b="1" dirty="0"/>
              <a:t>р</a:t>
            </a:r>
            <a:r>
              <a:rPr lang="ru-RU" b="1" dirty="0" smtClean="0"/>
              <a:t>одился </a:t>
            </a:r>
            <a:r>
              <a:rPr lang="ru-RU" b="1" dirty="0"/>
              <a:t>30 марта 1916 году, жил в небольшой деревне Н. -</a:t>
            </a:r>
            <a:r>
              <a:rPr lang="ru-RU" b="1" dirty="0" err="1"/>
              <a:t>Мочары</a:t>
            </a:r>
            <a:r>
              <a:rPr lang="ru-RU" b="1" dirty="0"/>
              <a:t> </a:t>
            </a:r>
            <a:r>
              <a:rPr lang="ru-RU" b="1" dirty="0" err="1"/>
              <a:t>Ядринского</a:t>
            </a:r>
            <a:r>
              <a:rPr lang="ru-RU" b="1" dirty="0"/>
              <a:t> района Чувашской АССР. </a:t>
            </a:r>
            <a:r>
              <a:rPr lang="ru-RU" b="1" dirty="0" smtClean="0"/>
              <a:t>Когда </a:t>
            </a:r>
            <a:r>
              <a:rPr lang="ru-RU" b="1" dirty="0"/>
              <a:t>началась война, Алексей Сергеевич, как и все мужчины, не раздумывая отправился на войну защищать свою Родину. </a:t>
            </a:r>
          </a:p>
          <a:p>
            <a:r>
              <a:rPr lang="ru-RU" b="1" dirty="0"/>
              <a:t>       Служил мой прадед 6 </a:t>
            </a:r>
            <a:r>
              <a:rPr lang="ru-RU" b="1" dirty="0" err="1"/>
              <a:t>гв</a:t>
            </a:r>
            <a:r>
              <a:rPr lang="ru-RU" b="1" dirty="0"/>
              <a:t>. </a:t>
            </a:r>
            <a:r>
              <a:rPr lang="ru-RU" b="1" dirty="0" err="1"/>
              <a:t>вдсп</a:t>
            </a:r>
            <a:r>
              <a:rPr lang="ru-RU" b="1" dirty="0"/>
              <a:t> 1 </a:t>
            </a:r>
            <a:r>
              <a:rPr lang="ru-RU" b="1" dirty="0" err="1"/>
              <a:t>гв</a:t>
            </a:r>
            <a:r>
              <a:rPr lang="ru-RU" b="1" dirty="0"/>
              <a:t>. </a:t>
            </a:r>
            <a:r>
              <a:rPr lang="ru-RU" b="1" dirty="0" err="1"/>
              <a:t>вдд</a:t>
            </a:r>
            <a:r>
              <a:rPr lang="ru-RU" b="1" dirty="0"/>
              <a:t> 2 </a:t>
            </a:r>
            <a:r>
              <a:rPr lang="ru-RU" b="1" dirty="0" err="1"/>
              <a:t>УкрФ</a:t>
            </a:r>
            <a:r>
              <a:rPr lang="ru-RU" b="1" dirty="0"/>
              <a:t>, в звании гвардии старший сержант.  </a:t>
            </a:r>
          </a:p>
          <a:p>
            <a:r>
              <a:rPr lang="ru-RU" b="1" dirty="0"/>
              <a:t>        Награжден медалью «За отвагу» за то, что он в боях на территории Чехословакии, март- май 1944г проявил мужество и отвагу. Умело командуя своим отделением смело продвигался вперед уничтожая гитлеровцев и несмотря на сложные боевые обстановки и трудности горно-лесистой местности, своими действиями всячески способствовал успешному продвижению батальона вперед на разгром врага.    Имел 2 ранения.  После войны еще участвовал в русско- японской войне. </a:t>
            </a:r>
          </a:p>
          <a:p>
            <a:r>
              <a:rPr lang="ru-RU" b="1" dirty="0"/>
              <a:t>     На тяжелой службе прадедушка подорвал свое здоровье. Вернулся в родные края, к своей жене Гордеевой Ольге Ивановне и дочери Валечке. В апреле 1959 году умер от последствий тяжелых ранений, не дождавшись рождения пятого ребенка моей бабушки </a:t>
            </a:r>
            <a:r>
              <a:rPr lang="ru-RU" b="1" dirty="0" smtClean="0"/>
              <a:t>Гали.</a:t>
            </a:r>
            <a:endParaRPr lang="ru-RU" b="1" dirty="0"/>
          </a:p>
        </p:txBody>
      </p:sp>
      <p:pic>
        <p:nvPicPr>
          <p:cNvPr id="6" name="Рисунок 5" descr="C:\Users\Admin\Desktop\150px-Medal_for_Valor_USSR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303553"/>
            <a:ext cx="1203960" cy="1356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6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12" y="286604"/>
            <a:ext cx="9094868" cy="834172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/>
              <a:t>Моя  прапрабабушка </a:t>
            </a:r>
            <a:endParaRPr lang="ru-RU" dirty="0"/>
          </a:p>
        </p:txBody>
      </p:sp>
      <p:pic>
        <p:nvPicPr>
          <p:cNvPr id="5" name="Объект 4" descr="C:\Users\Admin\Downloads\viptalisman_49408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1" y="1260195"/>
            <a:ext cx="4378429" cy="543471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8680" y="1120776"/>
            <a:ext cx="7147560" cy="5249544"/>
          </a:xfrm>
        </p:spPr>
        <p:txBody>
          <a:bodyPr>
            <a:normAutofit/>
          </a:bodyPr>
          <a:lstStyle/>
          <a:p>
            <a:r>
              <a:rPr lang="ru-RU" sz="1400" b="1" dirty="0" smtClean="0"/>
              <a:t> Моя прапрабабушка </a:t>
            </a:r>
            <a:r>
              <a:rPr lang="ru-RU" sz="1400" b="1" u="sng" dirty="0" smtClean="0"/>
              <a:t>Калашникова (</a:t>
            </a:r>
            <a:r>
              <a:rPr lang="ru-RU" sz="1400" b="1" u="sng" dirty="0" err="1" smtClean="0"/>
              <a:t>Бланкова</a:t>
            </a:r>
            <a:r>
              <a:rPr lang="ru-RU" sz="1400" b="1" u="sng" dirty="0" smtClean="0"/>
              <a:t>) Маргарита Ивановна </a:t>
            </a:r>
            <a:r>
              <a:rPr lang="ru-RU" sz="1400" b="1" dirty="0" smtClean="0"/>
              <a:t>родилась в 1924 году в г. </a:t>
            </a:r>
            <a:r>
              <a:rPr lang="ru-RU" sz="1400" b="1" dirty="0" err="1" smtClean="0"/>
              <a:t>Лукоянов</a:t>
            </a:r>
            <a:r>
              <a:rPr lang="ru-RU" sz="1400" b="1" dirty="0" smtClean="0"/>
              <a:t> Горьковской области. Окончила 7 классов. Была членом партии ВЛКСМ.</a:t>
            </a:r>
            <a:endParaRPr lang="ru-RU" sz="1400" dirty="0" smtClean="0"/>
          </a:p>
          <a:p>
            <a:r>
              <a:rPr lang="ru-RU" sz="1400" b="1" dirty="0" smtClean="0"/>
              <a:t>     Призвалась на войну 26 марта 1944г.  в 206 </a:t>
            </a:r>
            <a:r>
              <a:rPr lang="ru-RU" sz="1400" b="1" dirty="0" err="1" smtClean="0"/>
              <a:t>зсп</a:t>
            </a:r>
            <a:r>
              <a:rPr lang="ru-RU" sz="1400" b="1" dirty="0" smtClean="0"/>
              <a:t> 2 </a:t>
            </a:r>
            <a:r>
              <a:rPr lang="ru-RU" sz="1400" b="1" dirty="0" err="1" smtClean="0"/>
              <a:t>БелФ</a:t>
            </a:r>
            <a:r>
              <a:rPr lang="ru-RU" sz="1400" b="1" dirty="0" smtClean="0"/>
              <a:t>, звание рядовой. Была комиссована по ранению 17 июня 1944.</a:t>
            </a:r>
          </a:p>
          <a:p>
            <a:r>
              <a:rPr lang="ru-RU" sz="1400" b="1" dirty="0" smtClean="0"/>
              <a:t>У прапрабабушки имеются медали как участнику  в </a:t>
            </a:r>
            <a:br>
              <a:rPr lang="ru-RU" sz="1400" b="1" dirty="0" smtClean="0"/>
            </a:br>
            <a:r>
              <a:rPr lang="ru-RU" sz="1400" b="1" dirty="0" smtClean="0"/>
              <a:t>Великой Отечественной Войны 1941945гг.  Награждена орденом Отечественной войны  </a:t>
            </a:r>
            <a:r>
              <a:rPr lang="en-US" sz="1400" b="1" dirty="0" smtClean="0"/>
              <a:t>II </a:t>
            </a:r>
            <a:r>
              <a:rPr lang="ru-RU" sz="1400" b="1" dirty="0" smtClean="0"/>
              <a:t>степени за храбрость, стойкость и мужество, проявленные в борьбе с немецко-фашистскими захватчиками  от 11 марта 1985г.</a:t>
            </a:r>
          </a:p>
          <a:p>
            <a:r>
              <a:rPr lang="ru-RU" sz="1400" b="1" dirty="0" smtClean="0"/>
              <a:t>Прапрабабушка умерла в 2006 году. </a:t>
            </a:r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300" b="1" dirty="0" smtClean="0"/>
          </a:p>
          <a:p>
            <a:endParaRPr lang="ru-RU" sz="1300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5" t="20221" r="1925" b="32932"/>
          <a:stretch/>
        </p:blipFill>
        <p:spPr>
          <a:xfrm>
            <a:off x="5638800" y="3902299"/>
            <a:ext cx="4793087" cy="26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</a:t>
            </a:r>
            <a:r>
              <a:rPr lang="ru-RU" dirty="0" smtClean="0"/>
              <a:t>рат моей прапрабабушки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58640" y="1341120"/>
            <a:ext cx="7145971" cy="4562724"/>
          </a:xfrm>
        </p:spPr>
        <p:txBody>
          <a:bodyPr>
            <a:normAutofit fontScale="85000" lnSpcReduction="10000"/>
          </a:bodyPr>
          <a:lstStyle/>
          <a:p>
            <a:r>
              <a:rPr lang="ru-RU" b="1" u="sng" dirty="0" smtClean="0"/>
              <a:t>Брат моей прапрабабушки </a:t>
            </a:r>
            <a:r>
              <a:rPr lang="ru-RU" b="1" dirty="0" smtClean="0"/>
              <a:t>Калашниковой Маргариты Ивановны </a:t>
            </a:r>
            <a:r>
              <a:rPr lang="ru-RU" b="1" u="sng" dirty="0"/>
              <a:t>Бланков Геннадий Иванович </a:t>
            </a:r>
            <a:r>
              <a:rPr lang="ru-RU" b="1" dirty="0"/>
              <a:t>1926 г.р. (к сожалению фотографии, нет). </a:t>
            </a:r>
            <a:r>
              <a:rPr lang="ru-RU" b="1" dirty="0" smtClean="0"/>
              <a:t> </a:t>
            </a:r>
            <a:r>
              <a:rPr lang="ru-RU" b="1" dirty="0"/>
              <a:t>16 декабря 1943 ушел на войну добровольцем скрыв свой возраст (16 лет).   Проходил службу в 616 стрелковом полку, 194сп пулеметчиком. Дослужился до младшего сержанта. </a:t>
            </a:r>
          </a:p>
          <a:p>
            <a:r>
              <a:rPr lang="ru-RU" b="1" dirty="0"/>
              <a:t>       Был награжден орденом славы 3 степени за мужество и отвагу.  В наступательных боях с 19 марта 1945 г. в боях за город </a:t>
            </a:r>
            <a:r>
              <a:rPr lang="ru-RU" b="1" dirty="0" err="1"/>
              <a:t>Браунсберг</a:t>
            </a:r>
            <a:r>
              <a:rPr lang="ru-RU" b="1" dirty="0"/>
              <a:t>, он возглавил командование взводом и первым ворвался в город.  В составе взвода уничтожил до 20 гитлеровцев и 2 пулеметные точки противника. </a:t>
            </a:r>
          </a:p>
          <a:p>
            <a:r>
              <a:rPr lang="ru-RU" b="1" dirty="0"/>
              <a:t>     26 апреля 1945 г. получил  тяжелое ранение таза   попал в госпиталь где и скончался 21 мая 1945г.                                     </a:t>
            </a:r>
          </a:p>
          <a:p>
            <a:r>
              <a:rPr lang="ru-RU" b="1" dirty="0"/>
              <a:t>        Перезахоронен в г Черняховске Калининградской области   в мемориальном комплексе на братской могиле советских воинов.</a:t>
            </a:r>
          </a:p>
          <a:p>
            <a:r>
              <a:rPr lang="ru-RU" b="1" dirty="0"/>
              <a:t>        Имя Бланков Геннадии Иванович опубликовано в книге памяти где сообщается, что он умер от ран 21 мая 1945 года</a:t>
            </a:r>
            <a:r>
              <a:rPr lang="ru-RU" b="1" dirty="0" smtClean="0"/>
              <a:t>. Его имя выбито на мемориальном комплексе в г. </a:t>
            </a:r>
            <a:r>
              <a:rPr lang="ru-RU" b="1" dirty="0" err="1" smtClean="0"/>
              <a:t>Лукоянов</a:t>
            </a:r>
            <a:r>
              <a:rPr lang="ru-RU" b="1" dirty="0" smtClean="0"/>
              <a:t>.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Объект 4" descr="C:\Users\Admin\Desktop\150px-Order_of_Glory_3rd_class.jpg"/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" y="1341120"/>
            <a:ext cx="2834639" cy="4404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4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9618" y="286603"/>
            <a:ext cx="9436062" cy="873457"/>
          </a:xfrm>
        </p:spPr>
        <p:txBody>
          <a:bodyPr/>
          <a:lstStyle/>
          <a:p>
            <a:r>
              <a:rPr lang="ru-RU" dirty="0" smtClean="0"/>
              <a:t>Мои прапрадеды</a:t>
            </a:r>
            <a:endParaRPr lang="ru-RU" dirty="0"/>
          </a:p>
        </p:txBody>
      </p:sp>
      <p:pic>
        <p:nvPicPr>
          <p:cNvPr id="5" name="Picutre 1"/>
          <p:cNvPicPr>
            <a:picLocks noGrp="1"/>
          </p:cNvPicPr>
          <p:nvPr>
            <p:ph sz="half" idx="1"/>
          </p:nvPr>
        </p:nvPicPr>
        <p:blipFill rotWithShape="1">
          <a:blip r:embed="rId3"/>
          <a:srcRect l="49858" t="51068" r="-424" b="534"/>
          <a:stretch/>
        </p:blipFill>
        <p:spPr bwMode="auto">
          <a:xfrm>
            <a:off x="365760" y="1266740"/>
            <a:ext cx="3688079" cy="5423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53840" y="1478280"/>
            <a:ext cx="7711440" cy="442556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Мой прапрадед </a:t>
            </a:r>
            <a:r>
              <a:rPr lang="ru-RU" b="1" u="sng" dirty="0"/>
              <a:t>Калашников Семён Константинович </a:t>
            </a:r>
            <a:r>
              <a:rPr lang="ru-RU" b="1" dirty="0"/>
              <a:t>1910 года рождения. Во время войны был захвачен в плен, освобождён 13 марта 1945г и был зачислен 222 армейский запасной стрелковый полк для дальнейшего прохождения военной службы.  После войны мой прадед работал сапожником в поселке Степана Разина </a:t>
            </a:r>
            <a:r>
              <a:rPr lang="ru-RU" b="1" dirty="0" err="1"/>
              <a:t>Лукояновского</a:t>
            </a:r>
            <a:r>
              <a:rPr lang="ru-RU" b="1" dirty="0"/>
              <a:t> района где и встретил мою прапрабабушку Маргариту Ивановну, и они поженились. У них в 1949г родилась дочь Антонина.   Умер Семен Константинович в 1959г от перенесенной болезни. </a:t>
            </a:r>
            <a:r>
              <a:rPr lang="ru-RU" b="1" dirty="0" smtClean="0"/>
              <a:t>    </a:t>
            </a:r>
            <a:endParaRPr lang="ru-RU" b="1" dirty="0"/>
          </a:p>
          <a:p>
            <a:r>
              <a:rPr lang="ru-RU" b="1" dirty="0"/>
              <a:t>       Мой прапрадед по папиной линии </a:t>
            </a:r>
            <a:r>
              <a:rPr lang="ru-RU" b="1" u="sng" dirty="0"/>
              <a:t>Филинов Петр Иванович </a:t>
            </a:r>
            <a:r>
              <a:rPr lang="ru-RU" b="1" dirty="0"/>
              <a:t>(фото нет)</a:t>
            </a:r>
            <a:r>
              <a:rPr lang="ru-RU" b="1" u="sng" dirty="0"/>
              <a:t> </a:t>
            </a:r>
            <a:r>
              <a:rPr lang="ru-RU" b="1" dirty="0"/>
              <a:t>1902 года рождения. Он родился в селе Покров Горьковской области </a:t>
            </a:r>
            <a:r>
              <a:rPr lang="ru-RU" b="1" dirty="0" err="1"/>
              <a:t>Гагинского</a:t>
            </a:r>
            <a:r>
              <a:rPr lang="ru-RU" b="1" dirty="0"/>
              <a:t> района. Призвался на войну 5 сентября 1941 г. в пересыльный пункт 634 часть 55 в </a:t>
            </a:r>
            <a:r>
              <a:rPr lang="ru-RU" b="1" dirty="0" smtClean="0"/>
              <a:t>звании  </a:t>
            </a:r>
            <a:r>
              <a:rPr lang="ru-RU" b="1" dirty="0"/>
              <a:t>стрелок. Письменная связь прекратилась </a:t>
            </a:r>
            <a:r>
              <a:rPr lang="ru-RU" b="1" dirty="0" smtClean="0"/>
              <a:t>в январе </a:t>
            </a:r>
            <a:r>
              <a:rPr lang="ru-RU" b="1" dirty="0"/>
              <a:t>1943г.  Последнее письмо от 6 января 1943 г прислал из п. Крестцы Ленинградской области. После чего о нем ничего неизвестно. Признан пропавшим без вести. </a:t>
            </a:r>
          </a:p>
        </p:txBody>
      </p:sp>
    </p:spTree>
    <p:extLst>
      <p:ext uri="{BB962C8B-B14F-4D97-AF65-F5344CB8AC3E}">
        <p14:creationId xmlns:p14="http://schemas.microsoft.com/office/powerpoint/2010/main" val="51170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226</TotalTime>
  <Words>445</Words>
  <Application>Microsoft Office PowerPoint</Application>
  <PresentationFormat>Широкоэкранный</PresentationFormat>
  <Paragraphs>44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Легкий дым</vt:lpstr>
      <vt:lpstr>Мои герои Великой Победы</vt:lpstr>
      <vt:lpstr>Мой прадедушка</vt:lpstr>
      <vt:lpstr>Моя  прапрабабушка </vt:lpstr>
      <vt:lpstr>Брат моей прапрабабушки</vt:lpstr>
      <vt:lpstr>Мои прапрадеды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герои ВеликойПобеды.</dc:title>
  <dc:creator>Admin</dc:creator>
  <cp:lastModifiedBy>Admin</cp:lastModifiedBy>
  <cp:revision>24</cp:revision>
  <cp:lastPrinted>2025-02-10T17:44:26Z</cp:lastPrinted>
  <dcterms:created xsi:type="dcterms:W3CDTF">2025-02-06T06:49:47Z</dcterms:created>
  <dcterms:modified xsi:type="dcterms:W3CDTF">2025-04-12T12:44:50Z</dcterms:modified>
</cp:coreProperties>
</file>