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4" r:id="rId7"/>
    <p:sldId id="266" r:id="rId8"/>
    <p:sldId id="267" r:id="rId9"/>
    <p:sldId id="268" r:id="rId10"/>
    <p:sldId id="265" r:id="rId11"/>
    <p:sldId id="269" r:id="rId12"/>
    <p:sldId id="270" r:id="rId13"/>
    <p:sldId id="274" r:id="rId14"/>
  </p:sldIdLst>
  <p:sldSz cx="12192000" cy="6858000"/>
  <p:notesSz cx="6858000" cy="9144000"/>
  <p:embeddedFontLst>
    <p:embeddedFont>
      <p:font typeface="Wingdings 3" panose="05040102010807070707" pitchFamily="18" charset="2"/>
      <p:regular r:id="rId15"/>
    </p:embeddedFont>
    <p:embeddedFont>
      <p:font typeface="Trebuchet MS" panose="020B060302020202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5" autoAdjust="0"/>
    <p:restoredTop sz="94660"/>
  </p:normalViewPr>
  <p:slideViewPr>
    <p:cSldViewPr snapToGrid="0">
      <p:cViewPr varScale="1">
        <p:scale>
          <a:sx n="84" d="100"/>
          <a:sy n="84" d="100"/>
        </p:scale>
        <p:origin x="581" y="-109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10/23/2024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97579" y="932572"/>
            <a:ext cx="7018021" cy="3113647"/>
          </a:xfrm>
        </p:spPr>
        <p:txBody>
          <a:bodyPr/>
          <a:lstStyle/>
          <a:p>
            <a:r>
              <a:rPr lang="ru-RU" sz="4800" dirty="0" smtClean="0"/>
              <a:t>Познавательный проект «Знакомимся с Красной книгой» 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943599" y="5246370"/>
            <a:ext cx="4880611" cy="1440180"/>
          </a:xfrm>
        </p:spPr>
        <p:txBody>
          <a:bodyPr>
            <a:normAutofit fontScale="92500"/>
          </a:bodyPr>
          <a:lstStyle/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</a:rPr>
              <a:t>Авторы проекта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</a:rPr>
              <a:t> Соловьева Н.В, Сафронова Н.В.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</a:rPr>
              <a:t> воспитатели МБДОУ «Детский </a:t>
            </a:r>
            <a:r>
              <a:rPr lang="ru-RU" sz="2000" smtClean="0">
                <a:solidFill>
                  <a:schemeClr val="tx2">
                    <a:lumMod val="50000"/>
                  </a:schemeClr>
                </a:solidFill>
              </a:rPr>
              <a:t>сад» 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</a:rPr>
              <a:t>№ 79</a:t>
            </a:r>
          </a:p>
          <a:p>
            <a:endParaRPr lang="ru-RU" sz="20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026" name="Picture 2" descr="Все животные из красной книги РФ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7253"/>
            <a:ext cx="3497579" cy="4249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15892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7067" y="845820"/>
            <a:ext cx="7766936" cy="1577340"/>
          </a:xfrm>
        </p:spPr>
        <p:txBody>
          <a:bodyPr/>
          <a:lstStyle/>
          <a:p>
            <a:r>
              <a:rPr lang="ru-RU" sz="3200" dirty="0" smtClean="0"/>
              <a:t>Продолжительность проекта:</a:t>
            </a:r>
            <a:br>
              <a:rPr lang="ru-RU" sz="3200" dirty="0" smtClean="0"/>
            </a:br>
            <a:r>
              <a:rPr lang="ru-RU" sz="2800" dirty="0" smtClean="0">
                <a:solidFill>
                  <a:schemeClr val="tx1"/>
                </a:solidFill>
              </a:rPr>
              <a:t>краткосрочный(1 месяц)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07067" y="2823211"/>
            <a:ext cx="7766936" cy="2514599"/>
          </a:xfrm>
        </p:spPr>
        <p:txBody>
          <a:bodyPr>
            <a:normAutofit fontScale="92500" lnSpcReduction="20000"/>
          </a:bodyPr>
          <a:lstStyle/>
          <a:p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</a:rPr>
              <a:t>Вид проекта </a:t>
            </a:r>
            <a:r>
              <a:rPr lang="ru-RU" dirty="0" smtClean="0">
                <a:solidFill>
                  <a:schemeClr val="tx1"/>
                </a:solidFill>
              </a:rPr>
              <a:t>: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</a:rPr>
              <a:t>Творческий ,познавательный, групповой, краткосрочный, в рамках группы.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</a:rPr>
              <a:t>Участники проекта :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</a:rPr>
              <a:t>Дети ,воспитатели ,родители.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</a:rPr>
              <a:t>Возраст детей :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</a:rPr>
              <a:t>5-6 лет.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86966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06565" y="464023"/>
            <a:ext cx="8551333" cy="2631459"/>
          </a:xfrm>
        </p:spPr>
        <p:txBody>
          <a:bodyPr/>
          <a:lstStyle/>
          <a:p>
            <a:pPr algn="l"/>
            <a:r>
              <a:rPr lang="ru-RU" sz="1800" dirty="0" smtClean="0"/>
              <a:t>Актуальность проекта:	</a:t>
            </a:r>
            <a:br>
              <a:rPr lang="ru-RU" sz="1800" dirty="0" smtClean="0"/>
            </a:br>
            <a:r>
              <a:rPr lang="ru-RU" sz="1800" dirty="0" smtClean="0">
                <a:solidFill>
                  <a:schemeClr val="tx1"/>
                </a:solidFill>
              </a:rPr>
              <a:t>Плохая экологическая обстановка(качество воздуха, воды. земель),мусорные полигоны и стихийные свалки представляют угрозу для жизни на земле. Но возможность изменить ситуацию в лучшую сторону , встать на защиту всего живого есть .Это задача каждого жителя планеты независимо от возраста. Рассказать об экологической проблеме детям дошкольного возраста 	в доступной форме можно в рамках проектной деятельности.</a:t>
            </a:r>
            <a:r>
              <a:rPr lang="ru-RU" sz="1800" dirty="0" smtClean="0"/>
              <a:t>			</a:t>
            </a:r>
            <a:br>
              <a:rPr lang="ru-RU" sz="1800" dirty="0" smtClean="0"/>
            </a:b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09987" y="9171473"/>
            <a:ext cx="7766936" cy="109689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124" name="Picture 4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3670" y="3749040"/>
            <a:ext cx="448564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Красивая живая природа картинки (52 фото) видео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734" y="3749040"/>
            <a:ext cx="5338425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97800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4150" y="594360"/>
            <a:ext cx="9689910" cy="2103120"/>
          </a:xfrm>
        </p:spPr>
        <p:txBody>
          <a:bodyPr/>
          <a:lstStyle/>
          <a:p>
            <a:pPr algn="l"/>
            <a:r>
              <a:rPr lang="ru-RU" dirty="0" smtClean="0"/>
              <a:t>Цель проекта:				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 smtClean="0">
                <a:solidFill>
                  <a:schemeClr val="tx1"/>
                </a:solidFill>
              </a:rPr>
              <a:t>Познакомить детей и родителей с Красной книгой России, формировать чувство сопричастности ко всему живому ,гуманное отношение к окружающей среде и стремление проявлять заботу о сохранение природы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7132" y="3055903"/>
            <a:ext cx="10134473" cy="2983231"/>
          </a:xfrm>
        </p:spPr>
        <p:txBody>
          <a:bodyPr>
            <a:normAutofit/>
          </a:bodyPr>
          <a:lstStyle/>
          <a:p>
            <a:r>
              <a:rPr lang="ru-RU" sz="3500" dirty="0" smtClean="0">
                <a:solidFill>
                  <a:schemeClr val="accent1">
                    <a:lumMod val="75000"/>
                  </a:schemeClr>
                </a:solidFill>
              </a:rPr>
              <a:t>Задачи :	</a:t>
            </a:r>
            <a:r>
              <a:rPr lang="ru-RU" sz="2400" dirty="0" smtClean="0">
                <a:solidFill>
                  <a:schemeClr val="tx1"/>
                </a:solidFill>
              </a:rPr>
              <a:t>							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</a:rPr>
              <a:t>1.Закрепить </a:t>
            </a:r>
            <a:r>
              <a:rPr lang="ru-RU" dirty="0">
                <a:solidFill>
                  <a:schemeClr val="tx1"/>
                </a:solidFill>
              </a:rPr>
              <a:t>знания о среде обитания животных , птиц, растений, занесенных в Красную книгу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</a:rPr>
              <a:t>2.Познакомить детей с содержанием Красной книги, формировать представление о ней, как о документе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</a:rPr>
              <a:t>3.Разьяснить необходимость создания Красной книги.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</a:rPr>
              <a:t>3</a:t>
            </a:r>
            <a:r>
              <a:rPr lang="ru-RU" dirty="0">
                <a:solidFill>
                  <a:schemeClr val="tx1"/>
                </a:solidFill>
              </a:rPr>
              <a:t>. Воспитывать у детей бережное отношение </a:t>
            </a:r>
            <a:r>
              <a:rPr lang="ru-RU" smtClean="0">
                <a:solidFill>
                  <a:schemeClr val="tx1"/>
                </a:solidFill>
              </a:rPr>
              <a:t>ко всему живому на Земле.</a:t>
            </a:r>
            <a:endParaRPr lang="ru-RU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1528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28647" y="858644"/>
            <a:ext cx="7766936" cy="5709424"/>
          </a:xfrm>
        </p:spPr>
        <p:txBody>
          <a:bodyPr/>
          <a:lstStyle/>
          <a:p>
            <a:pPr algn="l"/>
            <a:r>
              <a:rPr lang="ru-RU" sz="2800" dirty="0" smtClean="0"/>
              <a:t>1 этап. Подготовительный 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-</a:t>
            </a:r>
            <a:r>
              <a:rPr lang="ru-RU" sz="1800" dirty="0" smtClean="0">
                <a:solidFill>
                  <a:schemeClr val="tx1"/>
                </a:solidFill>
              </a:rPr>
              <a:t>определение темы ,целей, задач проекта, содержание </a:t>
            </a:r>
            <a:r>
              <a:rPr lang="ru-RU" sz="1800" dirty="0" err="1" smtClean="0">
                <a:solidFill>
                  <a:schemeClr val="tx1"/>
                </a:solidFill>
              </a:rPr>
              <a:t>проекта,прогнозирование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резльтата</a:t>
            </a:r>
            <a:r>
              <a:rPr lang="ru-RU" sz="1800" dirty="0" smtClean="0">
                <a:solidFill>
                  <a:schemeClr val="tx1"/>
                </a:solidFill>
              </a:rPr>
              <a:t>.</a:t>
            </a:r>
            <a:br>
              <a:rPr lang="ru-RU" sz="1800" dirty="0" smtClean="0">
                <a:solidFill>
                  <a:schemeClr val="tx1"/>
                </a:solidFill>
              </a:rPr>
            </a:br>
            <a:r>
              <a:rPr lang="ru-RU" sz="1800" dirty="0" smtClean="0">
                <a:solidFill>
                  <a:schemeClr val="tx1"/>
                </a:solidFill>
              </a:rPr>
              <a:t>-Поиск различных средств достижения целей.</a:t>
            </a:r>
            <a:br>
              <a:rPr lang="ru-RU" sz="1800" dirty="0" smtClean="0">
                <a:solidFill>
                  <a:schemeClr val="tx1"/>
                </a:solidFill>
              </a:rPr>
            </a:br>
            <a:r>
              <a:rPr lang="ru-RU" sz="1800" dirty="0" smtClean="0">
                <a:solidFill>
                  <a:schemeClr val="tx1"/>
                </a:solidFill>
              </a:rPr>
              <a:t>-Подборка методической и художественной </a:t>
            </a:r>
            <a:r>
              <a:rPr lang="ru-RU" sz="1800" dirty="0" err="1" smtClean="0">
                <a:solidFill>
                  <a:schemeClr val="tx1"/>
                </a:solidFill>
              </a:rPr>
              <a:t>литератры</a:t>
            </a:r>
            <a:r>
              <a:rPr lang="ru-RU" sz="1800" dirty="0" smtClean="0">
                <a:solidFill>
                  <a:schemeClr val="tx1"/>
                </a:solidFill>
              </a:rPr>
              <a:t>.</a:t>
            </a:r>
            <a:br>
              <a:rPr lang="ru-RU" sz="1800" dirty="0" smtClean="0">
                <a:solidFill>
                  <a:schemeClr val="tx1"/>
                </a:solidFill>
              </a:rPr>
            </a:br>
            <a:r>
              <a:rPr lang="ru-RU" sz="2800" dirty="0" smtClean="0"/>
              <a:t>2 </a:t>
            </a:r>
            <a:r>
              <a:rPr lang="ru-RU" sz="2800" dirty="0" err="1" smtClean="0"/>
              <a:t>этап.Основной</a:t>
            </a:r>
            <a:r>
              <a:rPr lang="ru-RU" sz="2800" dirty="0" smtClean="0"/>
              <a:t> (практический)</a:t>
            </a:r>
            <a:br>
              <a:rPr lang="ru-RU" sz="2800" dirty="0" smtClean="0"/>
            </a:br>
            <a:r>
              <a:rPr lang="ru-RU" sz="1800" dirty="0" smtClean="0"/>
              <a:t>-</a:t>
            </a:r>
            <a:r>
              <a:rPr lang="ru-RU" sz="1800" dirty="0" smtClean="0">
                <a:solidFill>
                  <a:schemeClr val="tx1"/>
                </a:solidFill>
              </a:rPr>
              <a:t>Проведение бесед  и ситуативных разговоров с детьми.</a:t>
            </a:r>
            <a:br>
              <a:rPr lang="ru-RU" sz="1800" dirty="0" smtClean="0">
                <a:solidFill>
                  <a:schemeClr val="tx1"/>
                </a:solidFill>
              </a:rPr>
            </a:br>
            <a:r>
              <a:rPr lang="ru-RU" sz="1800" dirty="0" smtClean="0">
                <a:solidFill>
                  <a:schemeClr val="tx1"/>
                </a:solidFill>
              </a:rPr>
              <a:t>.</a:t>
            </a:r>
            <a:br>
              <a:rPr lang="ru-RU" sz="1800" dirty="0" smtClean="0">
                <a:solidFill>
                  <a:schemeClr val="tx1"/>
                </a:solidFill>
              </a:rPr>
            </a:br>
            <a:r>
              <a:rPr lang="ru-RU" sz="1800" dirty="0" smtClean="0">
                <a:solidFill>
                  <a:schemeClr val="tx1"/>
                </a:solidFill>
              </a:rPr>
              <a:t>-Чтение художественной литературы.</a:t>
            </a:r>
            <a:br>
              <a:rPr lang="ru-RU" sz="1800" dirty="0" smtClean="0">
                <a:solidFill>
                  <a:schemeClr val="tx1"/>
                </a:solidFill>
              </a:rPr>
            </a:br>
            <a:r>
              <a:rPr lang="ru-RU" sz="1800" dirty="0" smtClean="0">
                <a:solidFill>
                  <a:schemeClr val="tx1"/>
                </a:solidFill>
              </a:rPr>
              <a:t>-Рассматривание иллюстраций  ,выставка рисунков «Животные Красной книги»</a:t>
            </a:r>
            <a:br>
              <a:rPr lang="ru-RU" sz="1800" dirty="0" smtClean="0">
                <a:solidFill>
                  <a:schemeClr val="tx1"/>
                </a:solidFill>
              </a:rPr>
            </a:br>
            <a:r>
              <a:rPr lang="ru-RU" sz="1800" dirty="0" smtClean="0">
                <a:solidFill>
                  <a:schemeClr val="tx1"/>
                </a:solidFill>
              </a:rPr>
              <a:t>Дидактические игры</a:t>
            </a:r>
            <a:br>
              <a:rPr lang="ru-RU" sz="1800" dirty="0" smtClean="0">
                <a:solidFill>
                  <a:schemeClr val="tx1"/>
                </a:solidFill>
              </a:rPr>
            </a:br>
            <a:r>
              <a:rPr lang="ru-RU" sz="1800" dirty="0" smtClean="0">
                <a:solidFill>
                  <a:schemeClr val="tx1"/>
                </a:solidFill>
              </a:rPr>
              <a:t>составление творческих рассказов</a:t>
            </a:r>
            <a:br>
              <a:rPr lang="ru-RU" sz="1800" dirty="0" smtClean="0">
                <a:solidFill>
                  <a:schemeClr val="tx1"/>
                </a:solidFill>
              </a:rPr>
            </a:br>
            <a:r>
              <a:rPr lang="ru-RU" sz="1800" dirty="0" smtClean="0">
                <a:solidFill>
                  <a:schemeClr val="tx1"/>
                </a:solidFill>
              </a:rPr>
              <a:t/>
            </a:r>
            <a:br>
              <a:rPr lang="ru-RU" sz="1800" dirty="0" smtClean="0">
                <a:solidFill>
                  <a:schemeClr val="tx1"/>
                </a:solidFill>
              </a:rPr>
            </a:br>
            <a:r>
              <a:rPr lang="ru-RU" sz="3200" dirty="0" smtClean="0"/>
              <a:t>3 </a:t>
            </a:r>
            <a:r>
              <a:rPr lang="ru-RU" sz="3200" dirty="0" err="1" smtClean="0"/>
              <a:t>этап.Зключительный</a:t>
            </a:r>
            <a:r>
              <a:rPr lang="ru-RU" sz="1800" dirty="0" smtClean="0"/>
              <a:t>.</a:t>
            </a:r>
            <a:br>
              <a:rPr lang="ru-RU" sz="1800" dirty="0" smtClean="0"/>
            </a:br>
            <a:r>
              <a:rPr lang="ru-RU" sz="1800" dirty="0" smtClean="0">
                <a:solidFill>
                  <a:schemeClr val="tx1"/>
                </a:solidFill>
              </a:rPr>
              <a:t>-Изготовление Красной книги своими руками</a:t>
            </a:r>
            <a:endParaRPr lang="ru-RU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67247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666807" y="1"/>
            <a:ext cx="4023360" cy="2651048"/>
          </a:xfrm>
        </p:spPr>
        <p:txBody>
          <a:bodyPr/>
          <a:lstStyle/>
          <a:p>
            <a:r>
              <a:rPr lang="ru-RU" sz="2800" dirty="0" smtClean="0"/>
              <a:t>Составление творческих рассказов</a:t>
            </a:r>
            <a:r>
              <a:rPr lang="ru-RU" sz="2800" dirty="0"/>
              <a:t/>
            </a:r>
            <a:br>
              <a:rPr lang="ru-RU" sz="2800" dirty="0"/>
            </a:br>
            <a:endParaRPr lang="ru-RU" sz="1400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262" y="399012"/>
            <a:ext cx="6500553" cy="6134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146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07067" y="4438185"/>
            <a:ext cx="7766936" cy="172843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2254198" y="367990"/>
            <a:ext cx="7766936" cy="747132"/>
          </a:xfrm>
        </p:spPr>
        <p:txBody>
          <a:bodyPr/>
          <a:lstStyle/>
          <a:p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Дидактические игры</a:t>
            </a:r>
            <a:endParaRPr lang="ru-RU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008" y="1115122"/>
            <a:ext cx="5785658" cy="358174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7800" y="2334459"/>
            <a:ext cx="5752406" cy="3700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749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68786" y="126110"/>
            <a:ext cx="5456332" cy="1852319"/>
          </a:xfrm>
        </p:spPr>
        <p:txBody>
          <a:bodyPr/>
          <a:lstStyle/>
          <a:p>
            <a:r>
              <a:rPr lang="ru-RU" sz="4400" dirty="0" smtClean="0">
                <a:solidFill>
                  <a:schemeClr val="accent6">
                    <a:lumMod val="50000"/>
                  </a:schemeClr>
                </a:solidFill>
              </a:rPr>
              <a:t>рассматривание иллюстраций</a:t>
            </a:r>
            <a:endParaRPr lang="ru-RU" sz="4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07067" y="4438185"/>
            <a:ext cx="7766936" cy="172843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294" y="327330"/>
            <a:ext cx="4874953" cy="375563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3025" y="2430146"/>
            <a:ext cx="6032270" cy="3305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66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28647" y="-19362"/>
            <a:ext cx="7766936" cy="294686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21216" y="5047283"/>
            <a:ext cx="8451580" cy="52578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Чтение художественной литературы.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7919" y="498764"/>
            <a:ext cx="5710223" cy="380028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5708" y="772317"/>
            <a:ext cx="6436789" cy="5185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775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660888" y="969548"/>
            <a:ext cx="3914078" cy="2057708"/>
          </a:xfrm>
        </p:spPr>
        <p:txBody>
          <a:bodyPr/>
          <a:lstStyle/>
          <a:p>
            <a:endParaRPr lang="ru-RU" sz="48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396868" y="4438185"/>
            <a:ext cx="3178098" cy="1728439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Нарисую животных Красной книги</a:t>
            </a:r>
            <a:endParaRPr lang="ru-RU" sz="3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5534" y="140509"/>
            <a:ext cx="6101542" cy="398179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715" y="2721608"/>
            <a:ext cx="5541819" cy="3778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842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960870" y="6126480"/>
            <a:ext cx="5074920" cy="571500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Изготовление  Красной книги группы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44" y="99753"/>
            <a:ext cx="10714181" cy="6026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403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932815" y="4954385"/>
            <a:ext cx="4754880" cy="1212239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accent3"/>
                </a:solidFill>
              </a:rPr>
              <a:t>Посещение с родителями зоопарка</a:t>
            </a:r>
            <a:endParaRPr lang="ru-RU" sz="2800" dirty="0">
              <a:solidFill>
                <a:schemeClr val="accent3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576" b="30424"/>
          <a:stretch/>
        </p:blipFill>
        <p:spPr>
          <a:xfrm>
            <a:off x="1509321" y="333220"/>
            <a:ext cx="4376090" cy="27432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66" b="14909"/>
          <a:stretch/>
        </p:blipFill>
        <p:spPr>
          <a:xfrm>
            <a:off x="6611648" y="199505"/>
            <a:ext cx="4045268" cy="455537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576" b="28969"/>
          <a:stretch/>
        </p:blipFill>
        <p:spPr>
          <a:xfrm>
            <a:off x="1462215" y="3491345"/>
            <a:ext cx="4655952" cy="3108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4103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28647" y="1745672"/>
            <a:ext cx="7766936" cy="4538749"/>
          </a:xfrm>
        </p:spPr>
        <p:txBody>
          <a:bodyPr/>
          <a:lstStyle/>
          <a:p>
            <a:pPr algn="l"/>
            <a:r>
              <a:rPr lang="ru-RU" sz="2800" dirty="0" smtClean="0"/>
              <a:t>Итоги проекта .</a:t>
            </a:r>
            <a:br>
              <a:rPr lang="ru-RU" sz="2800" dirty="0" smtClean="0"/>
            </a:br>
            <a:r>
              <a:rPr lang="ru-RU" sz="2800" dirty="0" smtClean="0">
                <a:solidFill>
                  <a:schemeClr val="tx1"/>
                </a:solidFill>
              </a:rPr>
              <a:t>Проект помог пробудить в детях стремление к совместному творчеству ,способствовал развитию познавательной активности .Воспитанники научились слушать и в доступной форме выражать свое отношение к предложениям другого ,усвоили позитивный ,социальный опыт реализации </a:t>
            </a:r>
            <a:r>
              <a:rPr lang="ru-RU" sz="2800" dirty="0" err="1" smtClean="0">
                <a:solidFill>
                  <a:schemeClr val="tx1"/>
                </a:solidFill>
              </a:rPr>
              <a:t>собствнных</a:t>
            </a:r>
            <a:r>
              <a:rPr lang="ru-RU" sz="2800" dirty="0" smtClean="0">
                <a:solidFill>
                  <a:schemeClr val="tx1"/>
                </a:solidFill>
              </a:rPr>
              <a:t> замыслов ,получили новые знания о представлениях флоры и фауны ,занесенных в Красную </a:t>
            </a:r>
            <a:r>
              <a:rPr lang="ru-RU" sz="2800" dirty="0" err="1" smtClean="0">
                <a:solidFill>
                  <a:schemeClr val="tx1"/>
                </a:solidFill>
              </a:rPr>
              <a:t>книгу.Дети</a:t>
            </a:r>
            <a:r>
              <a:rPr lang="ru-RU" sz="2800" dirty="0" smtClean="0">
                <a:solidFill>
                  <a:schemeClr val="tx1"/>
                </a:solidFill>
              </a:rPr>
              <a:t> почувствовали личную </a:t>
            </a:r>
            <a:r>
              <a:rPr lang="ru-RU" sz="2800" dirty="0" err="1" smtClean="0">
                <a:solidFill>
                  <a:schemeClr val="tx1"/>
                </a:solidFill>
              </a:rPr>
              <a:t>ответственость</a:t>
            </a:r>
            <a:r>
              <a:rPr lang="ru-RU" sz="2800" dirty="0" smtClean="0">
                <a:solidFill>
                  <a:schemeClr val="tx1"/>
                </a:solidFill>
              </a:rPr>
              <a:t> за будущее окружающей природы ,а значит ,за своё будущее. </a:t>
            </a:r>
            <a:endParaRPr lang="ru-RU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31198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401</TotalTime>
  <Words>97</Words>
  <Application>Microsoft Office PowerPoint</Application>
  <PresentationFormat>Широкоэкранный</PresentationFormat>
  <Paragraphs>27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Wingdings 3</vt:lpstr>
      <vt:lpstr>Arial</vt:lpstr>
      <vt:lpstr>Trebuchet MS</vt:lpstr>
      <vt:lpstr>Грань</vt:lpstr>
      <vt:lpstr>Познавательный проект «Знакомимся с Красной книгой» </vt:lpstr>
      <vt:lpstr>Продолжительность проекта: краткосрочный(1 месяц)</vt:lpstr>
      <vt:lpstr>Актуальность проекта:  Плохая экологическая обстановка(качество воздуха, воды. земель),мусорные полигоны и стихийные свалки представляют угрозу для жизни на земле. Но возможность изменить ситуацию в лучшую сторону , встать на защиту всего живого есть .Это задача каждого жителя планеты независимо от возраста. Рассказать об экологической проблеме детям дошкольного возраста  в доступной форме можно в рамках проектной деятельности.    </vt:lpstr>
      <vt:lpstr>Цель проекта:     Познакомить детей и родителей с Красной книгой России, формировать чувство сопричастности ко всему живому ,гуманное отношение к окружающей среде и стремление проявлять заботу о сохранение природы.</vt:lpstr>
      <vt:lpstr>1 этап. Подготовительный  -определение темы ,целей, задач проекта, содержание проекта,прогнозирование резльтата. -Поиск различных средств достижения целей. -Подборка методической и художественной литератры. 2 этап.Основной (практический) -Проведение бесед  и ситуативных разговоров с детьми. . -Чтение художественной литературы. -Рассматривание иллюстраций  ,выставка рисунков «Животные Красной книги» Дидактические игры составление творческих рассказов  3 этап.Зключительный. -Изготовление Красной книги своими руками</vt:lpstr>
      <vt:lpstr>Составление творческих рассказов </vt:lpstr>
      <vt:lpstr>Дидактические игры</vt:lpstr>
      <vt:lpstr>рассматривание иллюстраций</vt:lpstr>
      <vt:lpstr>Презентация PowerPoint</vt:lpstr>
      <vt:lpstr>Презентация PowerPoint</vt:lpstr>
      <vt:lpstr>Презентация PowerPoint</vt:lpstr>
      <vt:lpstr>Презентация PowerPoint</vt:lpstr>
      <vt:lpstr>Итоги проекта . Проект помог пробудить в детях стремление к совместному творчеству ,способствовал развитию познавательной активности .Воспитанники научились слушать и в доступной форме выражать свое отношение к предложениям другого ,усвоили позитивный ,социальный опыт реализации собствнных замыслов ,получили новые знания о представлениях флоры и фауны ,занесенных в Красную книгу.Дети почувствовали личную ответственость за будущее окружающей природы ,а значит ,за своё будущее.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Мам</dc:title>
  <dc:creator>Windows8</dc:creator>
  <cp:lastModifiedBy>alexkungur@mail.ru</cp:lastModifiedBy>
  <cp:revision>42</cp:revision>
  <dcterms:created xsi:type="dcterms:W3CDTF">2019-11-09T10:35:12Z</dcterms:created>
  <dcterms:modified xsi:type="dcterms:W3CDTF">2024-10-23T14:57:44Z</dcterms:modified>
</cp:coreProperties>
</file>