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ocuments\Documents\Знаменнная группа\Хроники СВО\Rios_fog-of-war-scal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53" y="0"/>
            <a:ext cx="91381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188640"/>
            <a:ext cx="8424936" cy="46805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ГБПОУ НСО «Новосибирский технический колледж им. А. И. </a:t>
            </a:r>
            <a:r>
              <a:rPr lang="ru-RU" dirty="0" err="1" smtClean="0"/>
              <a:t>Покрышкина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9159" y="1196752"/>
            <a:ext cx="8424936" cy="122413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/>
          </a:p>
          <a:p>
            <a:pPr algn="ctr"/>
            <a:r>
              <a:rPr lang="ru-RU" sz="3200" b="1" dirty="0" smtClean="0"/>
              <a:t>«ХРОНИКИ </a:t>
            </a:r>
            <a:r>
              <a:rPr lang="ru-RU" sz="3200" b="1" dirty="0" smtClean="0"/>
              <a:t>СВО: </a:t>
            </a:r>
          </a:p>
          <a:p>
            <a:pPr algn="ctr"/>
            <a:r>
              <a:rPr lang="ru-RU" sz="3200" b="1" dirty="0" smtClean="0"/>
              <a:t>КНИГА ПАМЯТИ – КОЛЛЕДЖ ПОКРЫШКИНА»</a:t>
            </a:r>
            <a:endParaRPr lang="ru-RU" sz="32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580112" y="5098899"/>
            <a:ext cx="3456384" cy="106640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Авторы </a:t>
            </a:r>
            <a:r>
              <a:rPr lang="ru-RU" b="1" dirty="0" smtClean="0"/>
              <a:t>проекта:</a:t>
            </a:r>
          </a:p>
          <a:p>
            <a:pPr algn="ctr"/>
            <a:r>
              <a:rPr lang="ru-RU" b="1" dirty="0" smtClean="0"/>
              <a:t>ВПК «Крылатая гвардия»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97295" y="6251027"/>
            <a:ext cx="2528664" cy="57606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НОВОСИБИРСК - </a:t>
            </a:r>
            <a:r>
              <a:rPr lang="ru-RU" dirty="0" smtClean="0"/>
              <a:t>2025</a:t>
            </a:r>
            <a:endParaRPr lang="ru-RU" dirty="0"/>
          </a:p>
        </p:txBody>
      </p:sp>
      <p:pic>
        <p:nvPicPr>
          <p:cNvPr id="1027" name="Picture 3" descr="C:\Users\User\Desktop\Покрышкинские чтения 2025\Книга памяти\17411703260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00687">
            <a:off x="1304987" y="2616994"/>
            <a:ext cx="2856644" cy="3793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340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ocuments\Documents\Знаменнная группа\Хроники СВО\Rios_fog-of-war-scal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98" y="0"/>
            <a:ext cx="91381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11760" y="959158"/>
            <a:ext cx="4752528" cy="4680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ОСНОВНЫЕ НАПРАВЛЕНИЯ </a:t>
            </a:r>
            <a:r>
              <a:rPr lang="ru-RU" b="1" dirty="0" smtClean="0"/>
              <a:t>ПРОЕКТА: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5087" y="2024844"/>
            <a:ext cx="8424936" cy="2808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u="sng" dirty="0" smtClean="0"/>
              <a:t>2. СОЗДАНИЕ КНИГИ </a:t>
            </a:r>
            <a:r>
              <a:rPr lang="ru-RU" b="1" u="sng" dirty="0" smtClean="0"/>
              <a:t>ПАМЯТИ</a:t>
            </a:r>
          </a:p>
          <a:p>
            <a:pPr algn="ctr"/>
            <a:r>
              <a:rPr lang="ru-RU" b="1" dirty="0"/>
              <a:t>и</a:t>
            </a:r>
            <a:r>
              <a:rPr lang="ru-RU" b="1" dirty="0" smtClean="0"/>
              <a:t>нтерактивный вариант (создание сайта)                                        бумажный вариант</a:t>
            </a:r>
          </a:p>
          <a:p>
            <a:r>
              <a:rPr lang="ru-RU" dirty="0" smtClean="0"/>
              <a:t>РАЗДЕЛЫ:</a:t>
            </a:r>
          </a:p>
          <a:p>
            <a:pPr marL="342900" indent="-342900">
              <a:buAutoNum type="arabicPeriod"/>
            </a:pPr>
            <a:r>
              <a:rPr lang="ru-RU" dirty="0" smtClean="0"/>
              <a:t>Участники СВО (выпускники, студенты, родственники, сотрудники). Формат: фото, видео, биография, документы, награды, интервью.</a:t>
            </a:r>
          </a:p>
          <a:p>
            <a:pPr marL="342900" indent="-342900">
              <a:buAutoNum type="arabicPeriod"/>
            </a:pPr>
            <a:r>
              <a:rPr lang="ru-RU" dirty="0" smtClean="0"/>
              <a:t>Погибшие </a:t>
            </a:r>
            <a:r>
              <a:rPr lang="ru-RU" dirty="0"/>
              <a:t>участники СВО(выпускники, студенты, родственники, сотрудники). Формат: фото, видео, биография, документы, </a:t>
            </a:r>
            <a:r>
              <a:rPr lang="ru-RU" dirty="0" smtClean="0"/>
              <a:t>награды.</a:t>
            </a:r>
          </a:p>
          <a:p>
            <a:pPr marL="342900" indent="-342900">
              <a:buAutoNum type="arabicPeriod"/>
            </a:pPr>
            <a:r>
              <a:rPr lang="ru-RU" dirty="0" smtClean="0"/>
              <a:t>Хронология помощи участникам СВО (описание всех волонтерских дел, выполненных в колледже для участников СВО с фото и подтверждающими документами).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4941168"/>
            <a:ext cx="842493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/>
              <a:t>3. ОФОРМЛЕНИЕ ЭКСПОЗИЦИИ </a:t>
            </a:r>
            <a:r>
              <a:rPr lang="ru-RU" b="1" u="sng" dirty="0" smtClean="0"/>
              <a:t>В МУЗЕЕ</a:t>
            </a:r>
          </a:p>
          <a:p>
            <a:pPr algn="ctr"/>
            <a:r>
              <a:rPr lang="ru-RU" dirty="0" smtClean="0"/>
              <a:t>1. Оформление стенда, посвященного участникам и погибшим в ходе СВО</a:t>
            </a:r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42442" y="5877272"/>
            <a:ext cx="8424936" cy="855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/>
              <a:t>4. ВОЛОНТЕРСКАЯ </a:t>
            </a:r>
            <a:r>
              <a:rPr lang="ru-RU" b="1" u="sng" dirty="0" smtClean="0"/>
              <a:t>ДЕЯТЕЛЬНОСТЬ</a:t>
            </a:r>
          </a:p>
          <a:p>
            <a:pPr marL="342900" indent="-342900" algn="ctr">
              <a:buAutoNum type="arabicPeriod"/>
            </a:pPr>
            <a:r>
              <a:rPr lang="ru-RU" dirty="0" smtClean="0"/>
              <a:t>Изготовление маскировочных сетей </a:t>
            </a:r>
            <a:r>
              <a:rPr lang="ru-RU" dirty="0"/>
              <a:t>для </a:t>
            </a:r>
            <a:r>
              <a:rPr lang="ru-RU" dirty="0" smtClean="0"/>
              <a:t>СВО</a:t>
            </a:r>
          </a:p>
          <a:p>
            <a:pPr marL="342900" indent="-342900" algn="ctr">
              <a:buAutoNum type="arabicPeriod"/>
            </a:pPr>
            <a:r>
              <a:rPr lang="ru-RU" dirty="0" smtClean="0"/>
              <a:t>Оказание помощи в сборе посылок для участников СВО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-11498" y="1484784"/>
            <a:ext cx="8424936" cy="4680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/>
              <a:t>1. СБОР </a:t>
            </a:r>
            <a:r>
              <a:rPr lang="ru-RU" b="1" u="sng" dirty="0" smtClean="0"/>
              <a:t>И </a:t>
            </a:r>
            <a:r>
              <a:rPr lang="ru-RU" b="1" u="sng" dirty="0"/>
              <a:t>О</a:t>
            </a:r>
            <a:r>
              <a:rPr lang="ru-RU" b="1" u="sng" dirty="0" smtClean="0"/>
              <a:t>БРАБОТКА ИНФОРМАЦИИ</a:t>
            </a:r>
            <a:endParaRPr lang="ru-RU" b="1" u="sng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24705" y="44624"/>
            <a:ext cx="8424936" cy="7920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ИНТЕРАКТИВНО-ПРОСВЕТИТЕЛЬСКИЙ ПРОЕКТ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«ХРОНИКИ СВО В ИСТОРИИ КОЛЛЕДЖА</a:t>
            </a:r>
            <a:r>
              <a:rPr lang="ru-RU" b="1" dirty="0" smtClean="0">
                <a:solidFill>
                  <a:schemeClr val="bg1"/>
                </a:solidFill>
              </a:rPr>
              <a:t>»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(октябрь 2024)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394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ocuments\Documents\Знаменнная группа\Хроники СВО\Rios_fog-of-war-scal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53" y="0"/>
            <a:ext cx="91381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106062"/>
            <a:ext cx="4382115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dirty="0" smtClean="0"/>
              <a:t>АКТУАЛЬНОСТЬ</a:t>
            </a:r>
          </a:p>
          <a:p>
            <a:pPr algn="ctr"/>
            <a:r>
              <a:rPr lang="ru-RU" dirty="0" smtClean="0"/>
              <a:t>сохранение </a:t>
            </a:r>
            <a:r>
              <a:rPr lang="ru-RU" dirty="0"/>
              <a:t>памяти о происходящих сейчас  событиях, </a:t>
            </a:r>
            <a:endParaRPr lang="ru-RU" dirty="0" smtClean="0"/>
          </a:p>
          <a:p>
            <a:pPr algn="ctr"/>
            <a:r>
              <a:rPr lang="ru-RU" dirty="0" smtClean="0"/>
              <a:t>и трансляция </a:t>
            </a:r>
            <a:r>
              <a:rPr lang="ru-RU" dirty="0"/>
              <a:t>ее для будущих поколений студентов</a:t>
            </a:r>
            <a:endParaRPr lang="ru-RU" dirty="0"/>
          </a:p>
        </p:txBody>
      </p:sp>
      <p:pic>
        <p:nvPicPr>
          <p:cNvPr id="7" name="Picture 3" descr="C:\Users\User\Desktop\Покрышкинские чтения 2025\Книга памяти\17411703260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00687">
            <a:off x="6210736" y="3241712"/>
            <a:ext cx="2306172" cy="3062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49159" y="260648"/>
            <a:ext cx="842493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dirty="0" smtClean="0"/>
              <a:t>ПРОЕКТ «КНИГА ПАМЯТИ – КОЛЛЕДЖ ПОКРЫШКИНА»</a:t>
            </a:r>
            <a:endParaRPr lang="ru-RU" b="1" dirty="0" smtClean="0"/>
          </a:p>
          <a:p>
            <a:pPr marL="342900" indent="-342900">
              <a:buAutoNum type="arabicPeriod"/>
            </a:pPr>
            <a:endParaRPr lang="ru-RU" dirty="0" smtClean="0"/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640064" y="1628800"/>
            <a:ext cx="4368824" cy="121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dirty="0" smtClean="0"/>
              <a:t>ЦЕЛЬ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организовать поисковую деятельность по сохранению памяти об истории СВО в истории колледжа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5241" y="2924944"/>
            <a:ext cx="5520952" cy="36964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dirty="0" smtClean="0"/>
              <a:t>ЗАДАЧИ</a:t>
            </a:r>
          </a:p>
          <a:p>
            <a:r>
              <a:rPr lang="ru-RU" dirty="0" smtClean="0"/>
              <a:t> </a:t>
            </a:r>
            <a:r>
              <a:rPr lang="ru-RU" dirty="0"/>
              <a:t>1.	Поиск и обработка историй и фотографий участников и погибших, студентов и выпускников, родителей, сотрудников, родных и близких студентов и работников колледжа.</a:t>
            </a:r>
          </a:p>
          <a:p>
            <a:r>
              <a:rPr lang="ru-RU" dirty="0"/>
              <a:t>2.	Выпуск сборников, новостных страниц, информационных приложений.</a:t>
            </a:r>
          </a:p>
          <a:p>
            <a:r>
              <a:rPr lang="ru-RU" dirty="0"/>
              <a:t>3.	Выпуск «Книги памяти  - Колледж </a:t>
            </a:r>
            <a:r>
              <a:rPr lang="ru-RU" dirty="0" err="1"/>
              <a:t>Покрышкина</a:t>
            </a:r>
            <a:r>
              <a:rPr lang="ru-RU" dirty="0"/>
              <a:t>» и передача ее в музей Александра Ивановича </a:t>
            </a:r>
            <a:r>
              <a:rPr lang="ru-RU" dirty="0" err="1"/>
              <a:t>Покрышкина</a:t>
            </a:r>
            <a:r>
              <a:rPr lang="ru-RU" dirty="0"/>
              <a:t> с последующим изданием интерактивной версии.</a:t>
            </a:r>
          </a:p>
          <a:p>
            <a:r>
              <a:rPr lang="ru-RU" dirty="0"/>
              <a:t>4.	Сохранение исторической памяти для последующих поколений.</a:t>
            </a:r>
          </a:p>
        </p:txBody>
      </p:sp>
    </p:spTree>
    <p:extLst>
      <p:ext uri="{BB962C8B-B14F-4D97-AF65-F5344CB8AC3E}">
        <p14:creationId xmlns:p14="http://schemas.microsoft.com/office/powerpoint/2010/main" val="385957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ocuments\Documents\Знаменнная группа\Хроники СВО\Rios_fog-of-war-scal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54" y="0"/>
            <a:ext cx="9138161" cy="6874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404664"/>
            <a:ext cx="842493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ПЕРВЫЙ </a:t>
            </a:r>
            <a:r>
              <a:rPr lang="ru-RU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</a:t>
            </a:r>
            <a:r>
              <a:rPr lang="ru-RU" cap="all" dirty="0"/>
              <a:t> – </a:t>
            </a:r>
            <a:endParaRPr lang="ru-RU" cap="all" dirty="0" smtClean="0"/>
          </a:p>
          <a:p>
            <a:pPr algn="ctr"/>
            <a:r>
              <a:rPr lang="ru-RU" b="1" cap="all" dirty="0" smtClean="0"/>
              <a:t>истории </a:t>
            </a:r>
            <a:r>
              <a:rPr lang="ru-RU" b="1" cap="all" dirty="0"/>
              <a:t>участников «глазами» самих участников и их родных</a:t>
            </a:r>
            <a:endParaRPr lang="ru-RU" b="1" cap="all" dirty="0" smtClean="0"/>
          </a:p>
          <a:p>
            <a:endParaRPr lang="ru-RU" dirty="0"/>
          </a:p>
        </p:txBody>
      </p:sp>
      <p:pic>
        <p:nvPicPr>
          <p:cNvPr id="3074" name="Picture 2" descr="C:\Users\User\Desktop\Покрышкинские чтения 2025\Книга памяти\Киснер\2020-10-15 23-23-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16347" y="1431261"/>
            <a:ext cx="2592288" cy="194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Покрышкинские чтения 2025\Книга памяти\Салушкина\Новая папка\e9847e7d-0f9c-4fda-9a38-cc26dea6d1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237" y="1107409"/>
            <a:ext cx="1944217" cy="25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Покрышкинские чтения 2025\Книга памяти\Влад Забродин сын\Новая папка\f1021d0a-72eb-403d-8911-380a8d9ea47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6" y="1126489"/>
            <a:ext cx="1449038" cy="257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Desktop\Покрышкинские чтения 2025\Книга памяти\для Покрышкинских от Погребняк\-5346263398029055505_121 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581128"/>
            <a:ext cx="2526049" cy="1872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User\Desktop\Покрышкинские чтения 2025\Книга памяти\для Покрышкинских от Погребняк\отпечатано\снайпер Погребняк в блиндаже ЛБС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642" y="4077072"/>
            <a:ext cx="1988984" cy="265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User\Desktop\Покрышкинские чтения 2025\Книга памяти\демб. альбом\боевые товарищи 4, 10 на 1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066" y="1324325"/>
            <a:ext cx="2981014" cy="217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551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ocuments\Documents\Знаменнная группа\Хроники СВО\Rios_fog-of-war-scal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54" y="0"/>
            <a:ext cx="9138161" cy="6874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404664"/>
            <a:ext cx="842493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ВТОРОЙ </a:t>
            </a:r>
            <a:r>
              <a:rPr lang="ru-RU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</a:t>
            </a:r>
            <a:r>
              <a:rPr lang="ru-RU" cap="all" dirty="0"/>
              <a:t> – </a:t>
            </a:r>
            <a:endParaRPr lang="ru-RU" cap="all" dirty="0" smtClean="0"/>
          </a:p>
          <a:p>
            <a:pPr algn="ctr"/>
            <a:r>
              <a:rPr lang="ru-RU" b="1" cap="all" dirty="0" smtClean="0"/>
              <a:t>Выпускники, принимающие участие в спецоперации</a:t>
            </a:r>
            <a:endParaRPr lang="ru-RU" b="1" cap="all" dirty="0" smtClean="0"/>
          </a:p>
          <a:p>
            <a:endParaRPr lang="ru-RU" dirty="0"/>
          </a:p>
        </p:txBody>
      </p:sp>
      <p:pic>
        <p:nvPicPr>
          <p:cNvPr id="4099" name="Picture 3" descr="C:\Users\User\Desktop\Покрышкинские чтения 2025\Книга памяти\Выпускники\Прасолов Юрий\814104e6-9a14-4022-a08a-c682ee11825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946" y="4077072"/>
            <a:ext cx="1959280" cy="260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Покрышкинские чтения 2025\Книга памяти\Выпускники\Наумов Владислав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84" y="1802532"/>
            <a:ext cx="1712231" cy="227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ser\Desktop\Покрышкинские чтения 2025\Книга памяти\Выпускники\Плотников Михаил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340768"/>
            <a:ext cx="1763477" cy="234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User\Desktop\Покрышкинские чтения 2025\Книга памяти\Выпускники\Шрейдер Александр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510067"/>
            <a:ext cx="2014736" cy="2599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4946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ocuments\Documents\Знаменнная группа\Хроники СВО\Rios_fog-of-war-scal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54" y="0"/>
            <a:ext cx="9138161" cy="6874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404664"/>
            <a:ext cx="842493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ТРЕТИЙ </a:t>
            </a:r>
            <a:r>
              <a:rPr lang="ru-RU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</a:t>
            </a:r>
            <a:r>
              <a:rPr lang="ru-RU" cap="all" dirty="0"/>
              <a:t> – </a:t>
            </a:r>
            <a:endParaRPr lang="ru-RU" cap="all" dirty="0" smtClean="0"/>
          </a:p>
          <a:p>
            <a:pPr algn="ctr"/>
            <a:r>
              <a:rPr lang="ru-RU" b="1" cap="all" dirty="0" smtClean="0"/>
              <a:t>О ТЕХ, КТО УЖЕ НЕ ПРИДЕТ НИКОГДА…</a:t>
            </a:r>
            <a:endParaRPr lang="ru-RU" b="1" cap="all" dirty="0" smtClean="0"/>
          </a:p>
          <a:p>
            <a:endParaRPr lang="ru-RU" dirty="0"/>
          </a:p>
        </p:txBody>
      </p:sp>
      <p:pic>
        <p:nvPicPr>
          <p:cNvPr id="8" name="Picture 2" descr="\\192.168.0.224\общая\ОБЩАЯ\НОВОСТИ\Денис Хамков\g0s7t30d_acbb58d61a58e83e9ab4222f_thumb_729-486_ea44ecca0b594017-19bc5.jpg"/>
          <p:cNvPicPr>
            <a:picLocks noGrp="1"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" y="1124744"/>
            <a:ext cx="2909923" cy="193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User\Desktop\24fdfbf1-2834-4557-b874-230b610e9de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12976"/>
            <a:ext cx="1728192" cy="219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User\Desktop\Новая папка\Documents\Степанова Е В\СВО\473492db-0c02-4e75-8019-f0421a9534d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03111"/>
            <a:ext cx="2104030" cy="2273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User\Desktop\Новая папка\Documents\Степанова Е В\СВО\57665388-a2e5-46c2-9c4e-2833a64f5c9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24744"/>
            <a:ext cx="1892697" cy="265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User\Desktop\df7fee67-385d-4988-9ae8-8eb601cf03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590615"/>
            <a:ext cx="2101788" cy="296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220" y="3645024"/>
            <a:ext cx="1652535" cy="2221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 descr="C:\Users\User\Desktop\Фото\0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317518"/>
            <a:ext cx="1911233" cy="2239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User\Desktop\Видеооткрытка\1653603851_1-kartinkin-net-p-kartinki-traurnie-svechi-1.jpg"/>
          <p:cNvPicPr>
            <a:picLocks noGrp="1"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323" y="5157192"/>
            <a:ext cx="2724060" cy="161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User\Desktop\Фото\01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771" y="4149080"/>
            <a:ext cx="1775804" cy="2265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840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ocuments\Documents\Знаменнная группа\Хроники СВО\Rios_fog-of-war-scal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54" y="0"/>
            <a:ext cx="9138161" cy="6874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404664"/>
            <a:ext cx="842493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ЧЕТВЕРТЫЙ </a:t>
            </a:r>
            <a:r>
              <a:rPr lang="ru-RU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</a:t>
            </a:r>
            <a:r>
              <a:rPr lang="ru-RU" cap="all" dirty="0"/>
              <a:t> – </a:t>
            </a:r>
            <a:endParaRPr lang="ru-RU" cap="all" dirty="0" smtClean="0"/>
          </a:p>
          <a:p>
            <a:pPr algn="ctr"/>
            <a:r>
              <a:rPr lang="ru-RU" b="1" cap="all" dirty="0" smtClean="0"/>
              <a:t>ПОМОЩЬ ФРОНТУ</a:t>
            </a:r>
            <a:endParaRPr lang="ru-RU" b="1" cap="all" dirty="0" smtClean="0"/>
          </a:p>
          <a:p>
            <a:endParaRPr lang="ru-RU" dirty="0"/>
          </a:p>
        </p:txBody>
      </p:sp>
      <p:pic>
        <p:nvPicPr>
          <p:cNvPr id="5122" name="Picture 2" descr="C:\Users\User\Desktop\Покрышкинские чтения 2025\Книга памяти\ПОМОЩЬ СВО\17 февраля 1 202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2304256" cy="304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Desktop\Покрышкинские чтения 2025\Книга памяти\Выпускники\Алексей Ковтуненко\b8abc183-06dc-4696-846e-a19cdf37e6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089484"/>
            <a:ext cx="2177988" cy="2903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Покрышкинские чтения 2025\Книга памяти\ПОМОЩЬ СВО\17 января 202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322" y="2996952"/>
            <a:ext cx="2736304" cy="363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User\Desktop\934645ad-7d27-4079-bf03-f8fdf0d1cacf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970269"/>
            <a:ext cx="3433765" cy="2877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444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ocuments\Documents\Знаменнная группа\Хроники СВО\Rios_fog-of-war-scal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54" y="0"/>
            <a:ext cx="9138161" cy="6874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User\Desktop\Покрышкинские чтения 2025\Книга памяти\17411703260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00687">
            <a:off x="1794925" y="-129546"/>
            <a:ext cx="5108858" cy="6785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7538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257</Words>
  <Application>Microsoft Office PowerPoint</Application>
  <PresentationFormat>Экран (4:3)</PresentationFormat>
  <Paragraphs>42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 Windows</cp:lastModifiedBy>
  <cp:revision>12</cp:revision>
  <dcterms:created xsi:type="dcterms:W3CDTF">2024-10-09T03:35:31Z</dcterms:created>
  <dcterms:modified xsi:type="dcterms:W3CDTF">2025-03-05T11:06:36Z</dcterms:modified>
</cp:coreProperties>
</file>