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259" r:id="rId3"/>
    <p:sldId id="262" r:id="rId4"/>
    <p:sldId id="303" r:id="rId5"/>
    <p:sldId id="266" r:id="rId6"/>
    <p:sldId id="289" r:id="rId7"/>
    <p:sldId id="288" r:id="rId8"/>
    <p:sldId id="275" r:id="rId9"/>
    <p:sldId id="274" r:id="rId10"/>
    <p:sldId id="273" r:id="rId11"/>
    <p:sldId id="314" r:id="rId12"/>
    <p:sldId id="272" r:id="rId13"/>
    <p:sldId id="271" r:id="rId14"/>
    <p:sldId id="270" r:id="rId15"/>
    <p:sldId id="293" r:id="rId16"/>
    <p:sldId id="269" r:id="rId17"/>
    <p:sldId id="304" r:id="rId18"/>
    <p:sldId id="313" r:id="rId19"/>
    <p:sldId id="265" r:id="rId20"/>
    <p:sldId id="263" r:id="rId21"/>
    <p:sldId id="315" r:id="rId22"/>
    <p:sldId id="305" r:id="rId23"/>
    <p:sldId id="268" r:id="rId24"/>
    <p:sldId id="267" r:id="rId25"/>
    <p:sldId id="284" r:id="rId26"/>
    <p:sldId id="285" r:id="rId27"/>
    <p:sldId id="281" r:id="rId28"/>
    <p:sldId id="306" r:id="rId29"/>
    <p:sldId id="307" r:id="rId30"/>
    <p:sldId id="282" r:id="rId31"/>
    <p:sldId id="308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9" r:id="rId41"/>
    <p:sldId id="317" r:id="rId42"/>
    <p:sldId id="316" r:id="rId43"/>
    <p:sldId id="257" r:id="rId44"/>
    <p:sldId id="286" r:id="rId45"/>
    <p:sldId id="256" r:id="rId46"/>
    <p:sldId id="310" r:id="rId47"/>
    <p:sldId id="311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77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40;&#1076;&#1084;&#1080;&#1085;&#1080;&#1089;&#1090;&#1088;&#1072;&#1090;&#1086;&#1088;\&#1056;&#1072;&#1073;&#1086;&#1095;&#1080;&#1081;%20&#1089;&#1090;&#1086;&#1083;\&#1076;&#1077;&#1085;&#1100;%20&#1087;&#1090;&#1080;&#1094;%202012\48.%20&#1047;&#1072;&#1087;&#1080;&#1089;&#1100;%2048.wav" TargetMode="Externa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/>
              <a:t>«Здравствуйте, пернатые друзья»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http://www.life.de/sites/default/files/media/cache/images/title/191110-Der-Heilige-Geist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0"/>
            <a:ext cx="9161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81942" y="388222"/>
            <a:ext cx="8397427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 </a:t>
            </a:r>
            <a:r>
              <a:rPr lang="ru-RU" sz="8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Международный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5157192"/>
            <a:ext cx="478034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День птиц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педсовет\2009\декабрь 2009\Шик\Живоные служат\стриж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день птиц\DSC013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7272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5" descr="IMG_35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530"/>
            <a:ext cx="9144000" cy="687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alereika.org/_ph/156/7452329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kolomna-spravka.ru/tmp_upload/pages/51091cac72ea8.jpg"/>
          <p:cNvPicPr>
            <a:picLocks noChangeAspect="1" noChangeArrowheads="1"/>
          </p:cNvPicPr>
          <p:nvPr/>
        </p:nvPicPr>
        <p:blipFill rotWithShape="1">
          <a:blip r:embed="rId2" cstate="print">
            <a:extLst/>
          </a:blip>
          <a:srcRect b="8176"/>
          <a:stretch/>
        </p:blipFill>
        <p:spPr bwMode="auto">
          <a:xfrm>
            <a:off x="0" y="-243408"/>
            <a:ext cx="9275388" cy="6552728"/>
          </a:xfrm>
          <a:prstGeom prst="rect">
            <a:avLst/>
          </a:prstGeom>
          <a:noFill/>
          <a:effectLst>
            <a:softEdge rad="317500"/>
          </a:effectLst>
          <a:ex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москов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592387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5" descr="синица большая"/>
          <p:cNvPicPr>
            <a:picLocks noChangeAspect="1" noChangeArrowheads="1"/>
          </p:cNvPicPr>
          <p:nvPr/>
        </p:nvPicPr>
        <p:blipFill>
          <a:blip r:embed="rId3" cstate="print"/>
          <a:srcRect r="24707" b="19270"/>
          <a:stretch>
            <a:fillRect/>
          </a:stretch>
        </p:blipFill>
        <p:spPr bwMode="auto">
          <a:xfrm>
            <a:off x="2987824" y="1844824"/>
            <a:ext cx="5834063" cy="469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Text Box 6"/>
          <p:cNvSpPr txBox="1">
            <a:spLocks noChangeArrowheads="1"/>
          </p:cNvSpPr>
          <p:nvPr/>
        </p:nvSpPr>
        <p:spPr bwMode="auto">
          <a:xfrm>
            <a:off x="3111500" y="568325"/>
            <a:ext cx="2025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Синица московка</a:t>
            </a:r>
          </a:p>
        </p:txBody>
      </p:sp>
      <p:sp>
        <p:nvSpPr>
          <p:cNvPr id="47109" name="Text Box 7"/>
          <p:cNvSpPr txBox="1">
            <a:spLocks noChangeArrowheads="1"/>
          </p:cNvSpPr>
          <p:nvPr/>
        </p:nvSpPr>
        <p:spPr bwMode="auto">
          <a:xfrm>
            <a:off x="1023938" y="5105400"/>
            <a:ext cx="11287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Синица </a:t>
            </a:r>
          </a:p>
          <a:p>
            <a:r>
              <a:rPr lang="ru-RU"/>
              <a:t>большая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дятел средний пёстр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60648"/>
            <a:ext cx="5600278" cy="635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179512" y="1196752"/>
            <a:ext cx="30963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/>
              <a:t>Малый пёстрый дятел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воробе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7704138" cy="577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3543300" y="136525"/>
            <a:ext cx="22528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dirty="0"/>
              <a:t>Воробей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оро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5"/>
          <p:cNvSpPr txBox="1">
            <a:spLocks noChangeArrowheads="1"/>
          </p:cNvSpPr>
          <p:nvPr/>
        </p:nvSpPr>
        <p:spPr bwMode="auto">
          <a:xfrm>
            <a:off x="3400425" y="58738"/>
            <a:ext cx="18335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снегирь</a:t>
            </a:r>
          </a:p>
        </p:txBody>
      </p:sp>
      <p:pic>
        <p:nvPicPr>
          <p:cNvPr id="51203" name="Picture 6" descr="снегир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7785467" cy="511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Снегирь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5"/>
          <p:cNvSpPr txBox="1">
            <a:spLocks noChangeArrowheads="1"/>
          </p:cNvSpPr>
          <p:nvPr/>
        </p:nvSpPr>
        <p:spPr bwMode="auto">
          <a:xfrm>
            <a:off x="3255963" y="58738"/>
            <a:ext cx="26177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свиристель</a:t>
            </a:r>
          </a:p>
        </p:txBody>
      </p:sp>
      <p:pic>
        <p:nvPicPr>
          <p:cNvPr id="52227" name="Picture 6" descr="свиристе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8128000" cy="54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Свиристель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3759200" y="130175"/>
            <a:ext cx="1343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клёст</a:t>
            </a:r>
          </a:p>
        </p:txBody>
      </p:sp>
      <p:pic>
        <p:nvPicPr>
          <p:cNvPr id="53251" name="Picture 5" descr="клёс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64704"/>
            <a:ext cx="7272337" cy="568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dirty="0" smtClean="0"/>
              <a:t>клест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клёст с птенц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20713"/>
            <a:ext cx="8135938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3832225" y="136525"/>
            <a:ext cx="860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Клёст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6" descr="филин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549275"/>
            <a:ext cx="5640388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 Box 7"/>
          <p:cNvSpPr txBox="1">
            <a:spLocks noChangeArrowheads="1"/>
          </p:cNvSpPr>
          <p:nvPr/>
        </p:nvSpPr>
        <p:spPr bwMode="auto">
          <a:xfrm>
            <a:off x="3832225" y="65088"/>
            <a:ext cx="9350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Филин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еревья, лес, солнце, пейзаж, зима - (картинка, изображение, фото, обои 548213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55576" y="1044708"/>
            <a:ext cx="716574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Воробьи: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чирик-чирик-чирик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Синицы: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тинь-тинь-тинь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Ворона: кар-кар-кар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Дятел: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тррр-тррр-тррр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Снегирь: –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дю-дю-дю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Клёст: цок-цок-цок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 descr="весенний лес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полёт птиц ночь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http://www.life.de/sites/default/files/media/cache/images/title/191110-Der-Heilige-Geist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0"/>
            <a:ext cx="9161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2" name="48. Запись 48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60213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7" descr="весенний лес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09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5)">
                                      <p:cBhvr>
                                        <p:cTn id="6" dur="73414" fill="hold"/>
                                        <p:tgtEl>
                                          <p:spTgt spid="809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90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90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5"/>
          <p:cNvSpPr txBox="1">
            <a:spLocks noChangeArrowheads="1"/>
          </p:cNvSpPr>
          <p:nvPr/>
        </p:nvSpPr>
        <p:spPr bwMode="auto">
          <a:xfrm>
            <a:off x="3832225" y="280988"/>
            <a:ext cx="7445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Грач </a:t>
            </a:r>
          </a:p>
        </p:txBody>
      </p:sp>
      <p:pic>
        <p:nvPicPr>
          <p:cNvPr id="59395" name="Picture 6" descr="гра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836613"/>
            <a:ext cx="76200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5"/>
          <p:cNvSpPr txBox="1">
            <a:spLocks noChangeArrowheads="1"/>
          </p:cNvSpPr>
          <p:nvPr/>
        </p:nvSpPr>
        <p:spPr bwMode="auto">
          <a:xfrm>
            <a:off x="3759200" y="136525"/>
            <a:ext cx="1146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Скворец </a:t>
            </a:r>
          </a:p>
        </p:txBody>
      </p:sp>
      <p:pic>
        <p:nvPicPr>
          <p:cNvPr id="60419" name="Picture 6" descr="скворец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1196975"/>
            <a:ext cx="4535487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кукушка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836613"/>
            <a:ext cx="6553200" cy="5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Text Box 6"/>
          <p:cNvSpPr txBox="1">
            <a:spLocks noChangeArrowheads="1"/>
          </p:cNvSpPr>
          <p:nvPr/>
        </p:nvSpPr>
        <p:spPr bwMode="auto">
          <a:xfrm>
            <a:off x="3400425" y="280988"/>
            <a:ext cx="1120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Кукушка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ласточ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60350"/>
            <a:ext cx="4826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3" descr="ласточка береговая"/>
          <p:cNvPicPr>
            <a:picLocks noChangeAspect="1" noChangeArrowheads="1"/>
          </p:cNvPicPr>
          <p:nvPr/>
        </p:nvPicPr>
        <p:blipFill>
          <a:blip r:embed="rId3" cstate="print"/>
          <a:srcRect r="27864" b="1538"/>
          <a:stretch>
            <a:fillRect/>
          </a:stretch>
        </p:blipFill>
        <p:spPr bwMode="auto">
          <a:xfrm>
            <a:off x="5219700" y="1052513"/>
            <a:ext cx="35179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5416550" y="4816475"/>
            <a:ext cx="2587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Ласточка береговушка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Admin\Рабочий стол\педсовет\2010\февраль 2010\Педсовет\Весна\ласточ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3616325" y="65088"/>
            <a:ext cx="12176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Ласточки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педсовет\2009\декабрь 2009\Шик\Живоные служат\стриж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Животные картинки на рабочий стол, Животные обои для рабочего стола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ласточки в гнезд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rueimages.ru/img/0e/c1/367eda1d14af5ae450762b93eb0.jpg"/>
          <p:cNvPicPr>
            <a:picLocks noChangeAspect="1" noChangeArrowheads="1"/>
          </p:cNvPicPr>
          <p:nvPr/>
        </p:nvPicPr>
        <p:blipFill rotWithShape="1">
          <a:blip r:embed="rId2" cstate="print">
            <a:extLst/>
          </a:blip>
          <a:srcRect b="508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2" name="Picture 2" descr="Галчонок &quot;Фото Горький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Продам мясо домашних гусей Бесплатные объявления Астан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6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putux kelmesine uyğun şekilleri pulsuz yükle bedava indi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Фото совы Смешные фото, прикольные картинки, картинки, видео, истории, анекдо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171400"/>
            <a:ext cx="9324528" cy="702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ласточка - Схемы в рабо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0"/>
            <a:ext cx="6372200" cy="7005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жар птица желтая, фото от 04 июля, картинки 1600x1280 пиксел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315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Воробей - проказни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Домашняя птица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0"/>
            <a:ext cx="629106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rueimages.ru/img/0e/c1/367eda1d14af5ae450762b93eb0.jpg"/>
          <p:cNvPicPr>
            <a:picLocks noChangeAspect="1" noChangeArrowheads="1"/>
          </p:cNvPicPr>
          <p:nvPr/>
        </p:nvPicPr>
        <p:blipFill rotWithShape="1">
          <a:blip r:embed="rId2" cstate="print">
            <a:extLst/>
          </a:blip>
          <a:srcRect b="508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635000"/>
          </a:effectLst>
          <a:ex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11560" y="1024382"/>
            <a:ext cx="720953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Могучий, как …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Вольный, как …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Надутый, как …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Плывёт (идёт плавно), как …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Трещать, как …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Ворковать, как …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7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Поет как, … 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55576" y="1691030"/>
            <a:ext cx="7748403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Слово не… Вылетит - не поймаешь. 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Всяк … свое болото хвалит.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.Лучше… в руке, чем … в небе.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stihi.ru/pics/2010/02/23/8897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179512" y="116632"/>
            <a:ext cx="7609934" cy="5400600"/>
          </a:xfrm>
          <a:prstGeom prst="rect">
            <a:avLst/>
          </a:prstGeom>
          <a:noFill/>
          <a:effectLst>
            <a:softEdge rad="63500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683568" y="5512767"/>
            <a:ext cx="7560840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Берегите птиц!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 descr="скорец у скво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392316" cy="692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kolyan.net/uploads/posts/2011-10/thumbs/1319605684_f1380c3dfbb2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98521" y="116633"/>
            <a:ext cx="8865967" cy="6801464"/>
          </a:xfrm>
          <a:prstGeom prst="rect">
            <a:avLst/>
          </a:prstGeom>
          <a:noFill/>
          <a:effectLst>
            <a:softEdge rad="63500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770887" y="4593902"/>
            <a:ext cx="765145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Птицы – наши друзья!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214290"/>
            <a:ext cx="3008313" cy="57150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Скворечник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99002155_dachnyidom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073731"/>
            <a:ext cx="9144000" cy="578426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stihi.ru/pics/2010/02/23/8897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179512" y="116632"/>
            <a:ext cx="7609934" cy="5400600"/>
          </a:xfrm>
          <a:prstGeom prst="rect">
            <a:avLst/>
          </a:prstGeom>
          <a:noFill/>
          <a:effectLst>
            <a:softEdge rad="63500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683568" y="5512767"/>
            <a:ext cx="7560840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Берегите птиц!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136</Words>
  <Application>Microsoft Office PowerPoint</Application>
  <PresentationFormat>Экран (4:3)</PresentationFormat>
  <Paragraphs>44</Paragraphs>
  <Slides>47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1" baseType="lpstr">
      <vt:lpstr>Arial</vt:lpstr>
      <vt:lpstr>Calibri</vt:lpstr>
      <vt:lpstr>Times New Roman</vt:lpstr>
      <vt:lpstr>Тема Office</vt:lpstr>
      <vt:lpstr>«Здравствуйте, пернатые друзья»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Снегирь </vt:lpstr>
      <vt:lpstr>Свиристель </vt:lpstr>
      <vt:lpstr>клест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Скворечник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 Салихова</cp:lastModifiedBy>
  <cp:revision>28</cp:revision>
  <dcterms:created xsi:type="dcterms:W3CDTF">2015-04-07T18:58:26Z</dcterms:created>
  <dcterms:modified xsi:type="dcterms:W3CDTF">2024-10-06T15:43:27Z</dcterms:modified>
</cp:coreProperties>
</file>