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9" r:id="rId4"/>
    <p:sldId id="278" r:id="rId5"/>
    <p:sldId id="279" r:id="rId6"/>
    <p:sldId id="281" r:id="rId7"/>
    <p:sldId id="283" r:id="rId8"/>
    <p:sldId id="284" r:id="rId9"/>
    <p:sldId id="25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DE3E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13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0209FA-8EB2-4019-9C27-36ECEA01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3EB4A45-0642-4438-B1AE-7E736F9E15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7B32FCA-201B-4C8D-8734-902235E6C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C920-343B-442A-AD61-31E4400F4C33}" type="datetimeFigureOut">
              <a:rPr lang="ru-RU" smtClean="0"/>
              <a:pPr/>
              <a:t>16.10.2019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804973F-82BB-4BDF-B5AF-3D8B86BE6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118556E-3544-4889-B384-0D58C8A17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0442-3431-40BA-A51A-066D84AC6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3637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D29037-B6C3-457D-83E9-CBE0AFD89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E6D5FB-0DB3-41D7-8181-475DFC239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E1C4D5D-4E63-4B73-AA9D-76C431D4C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C920-343B-442A-AD61-31E4400F4C33}" type="datetimeFigureOut">
              <a:rPr lang="ru-RU" smtClean="0"/>
              <a:pPr/>
              <a:t>16.10.2019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E20ADE5-CF8C-47F6-A487-AD61477EB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95955F8-E044-4B2C-871A-AE996E36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0442-3431-40BA-A51A-066D84AC6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0804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C63345-2B5B-4C47-8C1D-885FFACAD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E90FED2-B30E-48E4-B02B-93244BCDD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191862-B0F8-4B0B-A5E2-53A458256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C920-343B-442A-AD61-31E4400F4C33}" type="datetimeFigureOut">
              <a:rPr lang="ru-RU" smtClean="0"/>
              <a:pPr/>
              <a:t>16.10.2019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0FEC30-F822-454E-BB02-1F7C34B94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731A57F-DF2D-4F7A-8FE2-37799167F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0442-3431-40BA-A51A-066D84AC6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375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2249D6-7A0D-4140-B9D7-93C296F7D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4571EA9-5C85-45D8-BD02-7AF84F6ED4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9AE6AEA-8E31-447D-A01E-8D84A6A3C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771B413-1AD0-4DAE-97C7-23BD229F3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C920-343B-442A-AD61-31E4400F4C33}" type="datetimeFigureOut">
              <a:rPr lang="ru-RU" smtClean="0"/>
              <a:pPr/>
              <a:t>16.10.2019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A1A2C2F-CEC2-4DE4-8030-5B50D441F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6814B7F-1A59-4E2F-B946-ECC5F5CC1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0442-3431-40BA-A51A-066D84AC6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8613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1605DC-FAD2-491F-ABEE-D9475B2D7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E7D61EC-D493-4EEE-93F1-D056955AB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E58EC73-B892-4B26-A0A8-E5E5A85BE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DF76DFD-DF3C-4598-9F2C-6E359154FD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F0CF33E-3E1D-4802-8664-8E3C714DA6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A7E4BEA-D7BC-4525-9D06-CE90D20AC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C920-343B-442A-AD61-31E4400F4C33}" type="datetimeFigureOut">
              <a:rPr lang="ru-RU" smtClean="0"/>
              <a:pPr/>
              <a:t>16.10.2019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0A2F16E-9793-433B-B3E2-EAAD9194E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A904CF2-207F-4B0C-A1B6-6A586A5FA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0442-3431-40BA-A51A-066D84AC6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0166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FE978A-4F9E-46A4-89AA-F041604AA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4C15CF8-D9BE-4D8D-94C2-F6E0F87A2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C920-343B-442A-AD61-31E4400F4C33}" type="datetimeFigureOut">
              <a:rPr lang="ru-RU" smtClean="0"/>
              <a:pPr/>
              <a:t>16.10.2019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4444BBD-0795-4086-AD47-C45326371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36F8154-7285-4861-9411-4752D015C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0442-3431-40BA-A51A-066D84AC6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3239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A4CB5339-44BC-4E39-957F-24E396FF4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C920-343B-442A-AD61-31E4400F4C33}" type="datetimeFigureOut">
              <a:rPr lang="ru-RU" smtClean="0"/>
              <a:pPr/>
              <a:t>16.10.2019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FFAF1D1-B67C-46F1-BA96-88BB4F50E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29DD776-4B49-4C12-9786-C4C2E5320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0442-3431-40BA-A51A-066D84AC6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8594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7D3F59-182E-430F-ADA5-1B4369C10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CF1930B-E164-406D-BCD4-7C603CA94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AD6D6E4-E276-4406-A98F-6C90559C1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5B93BB7-C089-44CB-AD79-3FA1D7955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C920-343B-442A-AD61-31E4400F4C33}" type="datetimeFigureOut">
              <a:rPr lang="ru-RU" smtClean="0"/>
              <a:pPr/>
              <a:t>16.10.2019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54B9931-A21C-4F4A-A02A-73AEE65FF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B838ACC-CF94-4E9F-8411-9276FD7B0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0442-3431-40BA-A51A-066D84AC6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003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7BDC55-83A4-46A1-8D3E-0C4ED8A19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70020DA-A554-4A84-89DD-3BA6D1EAE5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6BE8625-E3DC-4D8D-96C4-87DA8BAD9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24FECD1-FC38-4C09-B571-F9EFED090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C920-343B-442A-AD61-31E4400F4C33}" type="datetimeFigureOut">
              <a:rPr lang="ru-RU" smtClean="0"/>
              <a:pPr/>
              <a:t>16.10.2019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3CA6BFD-71FD-4631-9F53-35943244A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686DE3D-4AF8-4494-9A0F-AB4813AAD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0442-3431-40BA-A51A-066D84AC6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2083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7E9A77-E0AD-4F50-A323-7E6B124D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5762F5F-32FB-4DB8-8D36-8BF03190F8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8B890AA-6706-4222-A293-47A0B66FC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C920-343B-442A-AD61-31E4400F4C33}" type="datetimeFigureOut">
              <a:rPr lang="ru-RU" smtClean="0"/>
              <a:pPr/>
              <a:t>16.10.2019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68D74AB-B1FB-4E3A-AF9D-976D57268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0222C9C-DE0E-4F67-9BB9-794522D89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0442-3431-40BA-A51A-066D84AC6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0958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73C0582F-1369-4690-B462-E66970B699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809E39C-E467-4EA7-8098-8440DD4BC4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7006C81-AE31-450C-B288-5591DC847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C920-343B-442A-AD61-31E4400F4C33}" type="datetimeFigureOut">
              <a:rPr lang="ru-RU" smtClean="0"/>
              <a:pPr/>
              <a:t>16.10.2019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92AEC76-EEFB-4E3E-8CC3-BED2870CE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98A6CD-70C9-41BF-AB1A-E211E2E29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0442-3431-40BA-A51A-066D84AC6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8897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2735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302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0175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3306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90656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74705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3802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22618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92710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5221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65266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85698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15554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22049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3856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55887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954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9489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40147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99138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69594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2552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0017FF-A5EB-4D68-9C83-B0B459D1A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0BD3E3D-9487-4524-A7DF-9A7080600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3C23938-47A0-4F43-9A02-65F1D37E9B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5C920-343B-442A-AD61-31E4400F4C33}" type="datetimeFigureOut">
              <a:rPr lang="ru-RU" smtClean="0"/>
              <a:pPr/>
              <a:t>16.10.2019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7F18715-C413-4819-B098-60CD72AB3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0F7E4EA-CC63-4CC5-A714-9C0B60EB3B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90442-3431-40BA-A51A-066D84AC6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7975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6880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C66D0-72E3-4F46-AF39-B49547037F39}" type="datetimeFigureOut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16.10.2019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FE6FA-5E8D-4C30-B29F-398C8CF59E70}" type="slidenum">
              <a:rPr lang="ru-RU" smtClean="0">
                <a:solidFill>
                  <a:srgbClr val="835D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835D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548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1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17" Type="http://schemas.openxmlformats.org/officeDocument/2006/relationships/image" Target="../media/image14.jpeg"/><Relationship Id="rId2" Type="http://schemas.openxmlformats.org/officeDocument/2006/relationships/audio" Target="file:///F:\&#1058;&#1088;&#1091;&#1076;%20&#1055;&#1055;&#1054;\04432.mp3" TargetMode="External"/><Relationship Id="rId16" Type="http://schemas.openxmlformats.org/officeDocument/2006/relationships/image" Target="../media/image13.jpeg"/><Relationship Id="rId1" Type="http://schemas.openxmlformats.org/officeDocument/2006/relationships/audio" Target="file:///F:\&#1058;&#1088;&#1091;&#1076;%20&#1055;&#1055;&#1054;\fast-car-starting_myrj6r4u.mp3" TargetMode="External"/><Relationship Id="rId6" Type="http://schemas.openxmlformats.org/officeDocument/2006/relationships/image" Target="../media/image3.png"/><Relationship Id="rId11" Type="http://schemas.openxmlformats.org/officeDocument/2006/relationships/image" Target="../media/image8.jpeg"/><Relationship Id="rId5" Type="http://schemas.openxmlformats.org/officeDocument/2006/relationships/image" Target="../media/image2.png"/><Relationship Id="rId15" Type="http://schemas.openxmlformats.org/officeDocument/2006/relationships/image" Target="../media/image12.jpeg"/><Relationship Id="rId10" Type="http://schemas.openxmlformats.org/officeDocument/2006/relationships/image" Target="../media/image7.jpeg"/><Relationship Id="rId19" Type="http://schemas.openxmlformats.org/officeDocument/2006/relationships/image" Target="../media/image16.png"/><Relationship Id="rId4" Type="http://schemas.openxmlformats.org/officeDocument/2006/relationships/image" Target="../media/image1.jpe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&#1054;&#1057;&#1045;&#1053;&#1053;&#1048;&#1045;%20&#1051;&#1048;&#1057;&#1058;&#1054;&#1063;&#1050;&#1048;.&#1057;&#1083;.%20&#1080;%20&#1084;&#1091;&#1079;.%20&#1045;.&#1042;.&#1050;&#1080;&#1089;&#1083;&#1080;&#1094;&#1080;&#1085;&#1072;.%20&#1055;&#1077;&#1088;&#1077;&#1074;.&#1058;.&#1041;&#1091;&#1076;&#1102;&#1082;,&#1080;&#1089;&#1087;.%20&#1054;.&#1050;&#1072;&#1082;&#1072;&#1089;&#1100;&#1103;&#1085;.mp4" TargetMode="Externa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source=images&amp;cd=&amp;ved=2ahUKEwi08_nsy4rlAhWrysQBHUJQB_0QjRx6BAgBEAQ&amp;url=https://ru.depositphotos.com/91869572/stock-photo-beautiful-autumnal-tree.html&amp;psig=AOvVaw0hAXI64-2LnGYAP-F0C7j3&amp;ust=1570552793086558-" TargetMode="External"/><Relationship Id="rId2" Type="http://schemas.openxmlformats.org/officeDocument/2006/relationships/hyperlink" Target="https://www.google.com/url?sa=i&amp;source=images&amp;cd=&amp;ved=2ahUKEwji5-LRworlAhXt0qYKHVZ5CYEQjRx6BAgBEAQ&amp;url=http://evg-crystal.ru/kartiny/mashinki-kartina.html&amp;psig=AOvVaw13sxQNTpFh7vraBiy3t_07&amp;ust=1570550468482455-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5821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E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Картинки по запросу деревья на белом фоне">
            <a:extLst>
              <a:ext uri="{FF2B5EF4-FFF2-40B4-BE49-F238E27FC236}">
                <a16:creationId xmlns:a16="http://schemas.microsoft.com/office/drawing/2014/main" xmlns="" id="{B6429CFB-6A91-4098-BB3A-D2BCB81D55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781"/>
          <a:stretch/>
        </p:blipFill>
        <p:spPr bwMode="auto">
          <a:xfrm>
            <a:off x="931383" y="1822916"/>
            <a:ext cx="2043792" cy="292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img-fotki.yandex.ru/get/9111/37009792.121/0_98c2e_2b2e7dd4_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28" y="2061086"/>
            <a:ext cx="12192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mg-fotki.yandex.ru/get/8/102699435.71d/0_8d63b_218d9cfe_X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45147" y="1926456"/>
            <a:ext cx="3430554" cy="343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img-fotki.yandex.ru/get/8/102699435.71d/0_8d63b_218d9cfe_X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0876" y="1447009"/>
            <a:ext cx="3430554" cy="343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img-fotki.yandex.ru/get/8/102699435.71d/0_8d63b_218d9cfe_XL.jpg">
            <a:extLst>
              <a:ext uri="{FF2B5EF4-FFF2-40B4-BE49-F238E27FC236}">
                <a16:creationId xmlns:a16="http://schemas.microsoft.com/office/drawing/2014/main" xmlns="" id="{6AE832E4-969D-45F9-9F81-508F412A9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8876" y="2405904"/>
            <a:ext cx="3430554" cy="343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Картинки по запросу деревья на белом фоне">
            <a:extLst>
              <a:ext uri="{FF2B5EF4-FFF2-40B4-BE49-F238E27FC236}">
                <a16:creationId xmlns:a16="http://schemas.microsoft.com/office/drawing/2014/main" xmlns="" id="{5DF53C18-A325-424F-A5CD-8DC6A94E6B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781"/>
          <a:stretch/>
        </p:blipFill>
        <p:spPr bwMode="auto">
          <a:xfrm>
            <a:off x="5208953" y="2083217"/>
            <a:ext cx="1224729" cy="1752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деревья на белом фоне">
            <a:extLst>
              <a:ext uri="{FF2B5EF4-FFF2-40B4-BE49-F238E27FC236}">
                <a16:creationId xmlns:a16="http://schemas.microsoft.com/office/drawing/2014/main" xmlns="" id="{446D1ACC-D300-4E24-A317-9EEF537DC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285" y="2959314"/>
            <a:ext cx="2610113" cy="261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и по запросу деревья осеннее на белом фоне">
            <a:extLst>
              <a:ext uri="{FF2B5EF4-FFF2-40B4-BE49-F238E27FC236}">
                <a16:creationId xmlns:a16="http://schemas.microsoft.com/office/drawing/2014/main" xmlns="" id="{9EBD3CE2-2EE9-4BF9-9F3E-449EF84C9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4805" y="1945849"/>
            <a:ext cx="3777342" cy="334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Картинки по запросу деревья осеннее на белом фоне">
            <a:extLst>
              <a:ext uri="{FF2B5EF4-FFF2-40B4-BE49-F238E27FC236}">
                <a16:creationId xmlns:a16="http://schemas.microsoft.com/office/drawing/2014/main" xmlns="" id="{25CD4A24-B0BA-45C6-99B6-50A31F9E2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85552" y="2321975"/>
            <a:ext cx="2290232" cy="318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img-fotki.yandex.ru/get/8/102699435.71d/0_8d63b_218d9cfe_XL.jpg">
            <a:extLst>
              <a:ext uri="{FF2B5EF4-FFF2-40B4-BE49-F238E27FC236}">
                <a16:creationId xmlns:a16="http://schemas.microsoft.com/office/drawing/2014/main" xmlns="" id="{9939E55F-D302-450B-AE7B-E4ADEC996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77825" y="3230312"/>
            <a:ext cx="3324223" cy="332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Картинки по запросу деревья осеннее на белом фоне">
            <a:extLst>
              <a:ext uri="{FF2B5EF4-FFF2-40B4-BE49-F238E27FC236}">
                <a16:creationId xmlns:a16="http://schemas.microsoft.com/office/drawing/2014/main" xmlns="" id="{AD281167-F626-4271-B523-64F090C97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24976" y="2534735"/>
            <a:ext cx="1693820" cy="150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http://img-fotki.yandex.ru/get/8/102699435.71d/0_8d63b_218d9cfe_XL.jpg">
            <a:extLst>
              <a:ext uri="{FF2B5EF4-FFF2-40B4-BE49-F238E27FC236}">
                <a16:creationId xmlns:a16="http://schemas.microsoft.com/office/drawing/2014/main" xmlns="" id="{D33345B0-8865-449C-B53D-2A181AC3B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2226" y="3454209"/>
            <a:ext cx="3324223" cy="332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http://img-fotki.yandex.ru/get/8/102699435.71d/0_8d63b_218d9cfe_XL.jpg">
            <a:extLst>
              <a:ext uri="{FF2B5EF4-FFF2-40B4-BE49-F238E27FC236}">
                <a16:creationId xmlns:a16="http://schemas.microsoft.com/office/drawing/2014/main" xmlns="" id="{DA054C74-5C54-4283-8930-C9197AC7A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31261" y="1880292"/>
            <a:ext cx="3324223" cy="332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Похожее изображение">
            <a:extLst>
              <a:ext uri="{FF2B5EF4-FFF2-40B4-BE49-F238E27FC236}">
                <a16:creationId xmlns:a16="http://schemas.microsoft.com/office/drawing/2014/main" xmlns="" id="{5E5DF06D-CD91-43B6-BCA8-FD0B51E11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0927" y="3236957"/>
            <a:ext cx="2769736" cy="205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Картинки по запросу деревья осеннее на белом фоне">
            <a:extLst>
              <a:ext uri="{FF2B5EF4-FFF2-40B4-BE49-F238E27FC236}">
                <a16:creationId xmlns:a16="http://schemas.microsoft.com/office/drawing/2014/main" xmlns="" id="{50FEA51F-589C-4660-B31C-44CBF1D82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25081" y="3429000"/>
            <a:ext cx="1693820" cy="150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Облако 19">
            <a:extLst>
              <a:ext uri="{FF2B5EF4-FFF2-40B4-BE49-F238E27FC236}">
                <a16:creationId xmlns:a16="http://schemas.microsoft.com/office/drawing/2014/main" xmlns="" id="{854B585F-64A6-480B-B534-D5C2084F014B}"/>
              </a:ext>
            </a:extLst>
          </p:cNvPr>
          <p:cNvSpPr/>
          <p:nvPr/>
        </p:nvSpPr>
        <p:spPr>
          <a:xfrm>
            <a:off x="10194843" y="3622293"/>
            <a:ext cx="1597980" cy="825623"/>
          </a:xfrm>
          <a:prstGeom prst="cloud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Picture 8" descr="Картинки по запросу деревья осеннее на белом фоне">
            <a:extLst>
              <a:ext uri="{FF2B5EF4-FFF2-40B4-BE49-F238E27FC236}">
                <a16:creationId xmlns:a16="http://schemas.microsoft.com/office/drawing/2014/main" xmlns="" id="{6B10CA75-6E1D-4EEC-9446-82506B96A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0935" y="2765741"/>
            <a:ext cx="912061" cy="126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Картинки по запросу деревья осеннее на белом фоне">
            <a:extLst>
              <a:ext uri="{FF2B5EF4-FFF2-40B4-BE49-F238E27FC236}">
                <a16:creationId xmlns:a16="http://schemas.microsoft.com/office/drawing/2014/main" xmlns="" id="{5ABC2751-0785-458D-B9B6-F91E842FD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7370" y="3337279"/>
            <a:ext cx="1419317" cy="125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Картинки по запросу деревья осеннее на белом фоне">
            <a:extLst>
              <a:ext uri="{FF2B5EF4-FFF2-40B4-BE49-F238E27FC236}">
                <a16:creationId xmlns:a16="http://schemas.microsoft.com/office/drawing/2014/main" xmlns="" id="{5165558E-1198-461D-A26A-BAAD0B5FB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5136" y="3329297"/>
            <a:ext cx="962389" cy="8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Картинки по запросу деревья осеннее на белом фоне">
            <a:extLst>
              <a:ext uri="{FF2B5EF4-FFF2-40B4-BE49-F238E27FC236}">
                <a16:creationId xmlns:a16="http://schemas.microsoft.com/office/drawing/2014/main" xmlns="" id="{D4A71DE8-EA2C-42FF-9AD9-A0E8EEC10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6125" y="3493691"/>
            <a:ext cx="634548" cy="88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Картинки по запросу деревья на белом фоне">
            <a:extLst>
              <a:ext uri="{FF2B5EF4-FFF2-40B4-BE49-F238E27FC236}">
                <a16:creationId xmlns:a16="http://schemas.microsoft.com/office/drawing/2014/main" xmlns="" id="{83257315-CE2C-4028-848C-7FB55F00A1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781"/>
          <a:stretch/>
        </p:blipFill>
        <p:spPr bwMode="auto">
          <a:xfrm>
            <a:off x="3921744" y="2846991"/>
            <a:ext cx="1564149" cy="223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fast-car-starting_myrj6r4u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8" cstate="print"/>
          <a:stretch>
            <a:fillRect/>
          </a:stretch>
        </p:blipFill>
        <p:spPr>
          <a:xfrm>
            <a:off x="11223523" y="6005052"/>
            <a:ext cx="658761" cy="658761"/>
          </a:xfrm>
          <a:prstGeom prst="rect">
            <a:avLst/>
          </a:prstGeom>
        </p:spPr>
      </p:pic>
      <p:pic>
        <p:nvPicPr>
          <p:cNvPr id="32" name="04432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9" cstate="print"/>
          <a:stretch>
            <a:fillRect/>
          </a:stretch>
        </p:blipFill>
        <p:spPr>
          <a:xfrm>
            <a:off x="501445" y="6073876"/>
            <a:ext cx="560439" cy="56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10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0949 L -0.15052 0.2 C -0.18268 0.24143 -0.23385 0.29444 -0.28724 0.34305 C -0.34895 0.39792 -0.39987 0.43819 -0.43711 0.45972 L -0.61484 0.56713 " pathEditMode="relative" rAng="3780000" ptsTypes="AAAAA">
                                      <p:cBhvr>
                                        <p:cTn id="6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22" y="3076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8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96296E-6 C 0.01458 0.0493 0.03112 0.10139 0.03164 0.14282 C 0.03203 0.19027 0.02317 0.23426 0.01523 0.28009 C 0.00742 0.32615 -0.01042 0.35277 -0.02943 0.38194 C -0.04584 0.40995 -0.06758 0.43588 -0.09766 0.44444 C -0.12461 0.45625 -0.16146 0.44884 -0.19857 0.4331 C -0.23347 0.41967 -0.27123 0.39375 -0.30717 0.36273 C -0.34297 0.33102 -0.37696 0.29328 -0.40534 0.2537 C -0.43698 0.20972 -0.46381 0.15972 -0.48047 0.1074 C -0.49805 0.05879 -0.51055 0.00671 -0.51016 -0.03889 C -0.51433 -0.08565 -0.5043 -0.13264 -0.49284 -0.1669 C -0.48477 -0.20301 -0.46732 -0.23959 -0.44154 -0.25648 C -0.41719 -0.2713 -0.38373 -0.26736 -0.34597 -0.24213 C -0.30938 -0.21435 -0.27852 -0.16389 -0.26381 -0.11806 C -0.25183 -0.07477 -0.24922 -0.02616 -0.26055 0.01551 C -0.27422 0.05625 -0.28972 0.08842 -0.31433 0.10324 C -0.3392 0.11759 -0.33763 0.12662 -0.40873 0.10324 C -0.4737 0.08912 -0.52032 0.02129 -0.55248 -0.01088 C -0.58269 -0.04375 -0.6043 -0.08496 -0.63151 -0.13148 C -0.65899 -0.18357 -0.67813 -0.2426 -0.68907 -0.28843 C -0.70026 -0.33449 -0.69831 -0.37315 -0.69258 -0.43403 C -0.68282 -0.49167 -0.67474 -0.51551 -0.66237 -0.55209 C -0.64948 -0.58866 -0.63685 -0.62523 -0.62448 -0.66042 " pathEditMode="relative" rAng="1920000" ptsTypes="AAAAAAAAAAAAAAAAAAAAAAA">
                                      <p:cBhvr>
                                        <p:cTn id="11" dur="2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60" y="-402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0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2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2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2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" dur="2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015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6283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P spid="20" grpId="1" animBg="1"/>
      <p:bldP spid="20" grpId="2" animBg="1"/>
      <p:bldP spid="20" grpId="3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8713892" y="4832860"/>
            <a:ext cx="1643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800" b="1" dirty="0">
              <a:solidFill>
                <a:srgbClr val="C00000"/>
              </a:solidFill>
            </a:endParaRPr>
          </a:p>
        </p:txBody>
      </p:sp>
      <p:pic>
        <p:nvPicPr>
          <p:cNvPr id="12" name="Рисунок 2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3F4F2"/>
              </a:clrFrom>
              <a:clrTo>
                <a:srgbClr val="F3F4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92547" y="1216191"/>
            <a:ext cx="2754156" cy="453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Содержимое 3" descr="5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1739" y="668511"/>
            <a:ext cx="3357563" cy="2517775"/>
          </a:xfrm>
          <a:prstGeom prst="rect">
            <a:avLst/>
          </a:prstGeom>
        </p:spPr>
      </p:pic>
      <p:pic>
        <p:nvPicPr>
          <p:cNvPr id="16" name="Рисунок 15" descr="56907126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1976" y="1927398"/>
            <a:ext cx="2005012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16" descr="300_3463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2872" y="1795269"/>
            <a:ext cx="1285875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07112" y="3027237"/>
            <a:ext cx="1403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dirty="0">
                <a:solidFill>
                  <a:srgbClr val="835D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дуб</a:t>
            </a:r>
          </a:p>
          <a:p>
            <a:pPr algn="ctr"/>
            <a:endParaRPr lang="ru-RU" altLang="ru-RU" sz="3600" dirty="0">
              <a:solidFill>
                <a:srgbClr val="835D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66228" y="5745927"/>
            <a:ext cx="1547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600" dirty="0">
                <a:solidFill>
                  <a:srgbClr val="835D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берёза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02871" y="4186529"/>
            <a:ext cx="16097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600" dirty="0">
                <a:solidFill>
                  <a:srgbClr val="835D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рябина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869720" y="5949281"/>
            <a:ext cx="11112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600" dirty="0">
                <a:solidFill>
                  <a:srgbClr val="835D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клён</a:t>
            </a:r>
          </a:p>
        </p:txBody>
      </p:sp>
      <p:pic>
        <p:nvPicPr>
          <p:cNvPr id="1028" name="Picture 4" descr="Картинки по запросу липа дерево на белом фоне">
            <a:extLst>
              <a:ext uri="{FF2B5EF4-FFF2-40B4-BE49-F238E27FC236}">
                <a16:creationId xmlns:a16="http://schemas.microsoft.com/office/drawing/2014/main" xmlns="" id="{7FFBF95A-5084-4A67-BCEF-AEA69824D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3632" y="3118360"/>
            <a:ext cx="2614612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CFD649A8-FF5B-4852-A4DD-C68279F11271}"/>
              </a:ext>
            </a:extLst>
          </p:cNvPr>
          <p:cNvSpPr/>
          <p:nvPr/>
        </p:nvSpPr>
        <p:spPr>
          <a:xfrm>
            <a:off x="1922955" y="5570190"/>
            <a:ext cx="1403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dirty="0">
                <a:solidFill>
                  <a:srgbClr val="835D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липа</a:t>
            </a:r>
          </a:p>
          <a:p>
            <a:pPr algn="ctr"/>
            <a:endParaRPr lang="ru-RU" altLang="ru-RU" sz="3600" dirty="0">
              <a:solidFill>
                <a:srgbClr val="835D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6F2CFB5B-B703-44DD-9055-F3ED1F72034D}"/>
              </a:ext>
            </a:extLst>
          </p:cNvPr>
          <p:cNvCxnSpPr/>
          <p:nvPr/>
        </p:nvCxnSpPr>
        <p:spPr>
          <a:xfrm flipV="1">
            <a:off x="2534087" y="5570190"/>
            <a:ext cx="174811" cy="222472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492E9E48-F82D-4BE5-9C19-20DFFA1553CE}"/>
              </a:ext>
            </a:extLst>
          </p:cNvPr>
          <p:cNvCxnSpPr/>
          <p:nvPr/>
        </p:nvCxnSpPr>
        <p:spPr>
          <a:xfrm flipV="1">
            <a:off x="7369258" y="4186529"/>
            <a:ext cx="174811" cy="222472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6230157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2102" y="142701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Листья</a:t>
            </a:r>
          </a:p>
        </p:txBody>
      </p:sp>
      <p:pic>
        <p:nvPicPr>
          <p:cNvPr id="4" name="Рисунок 3" descr="thumb_COLOURBOX325518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9721" y="428605"/>
            <a:ext cx="2881313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thumb_COLOURBOX325518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8283" y="2214555"/>
            <a:ext cx="2881313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38348" y="4500571"/>
            <a:ext cx="11137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6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дуба</a:t>
            </a:r>
            <a:endParaRPr lang="ru-RU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pic>
        <p:nvPicPr>
          <p:cNvPr id="7" name="Рисунок 6" descr="b-001_095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517464">
            <a:off x="4794211" y="930653"/>
            <a:ext cx="1768475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b-001_095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361240">
            <a:off x="4595803" y="2714621"/>
            <a:ext cx="1768475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310051" y="5286389"/>
            <a:ext cx="16337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6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берёзы</a:t>
            </a:r>
            <a:endParaRPr lang="ru-RU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pic>
        <p:nvPicPr>
          <p:cNvPr id="10" name="Рисунок 9" descr="308264086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7928" y="673175"/>
            <a:ext cx="1857375" cy="24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308264086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9027" y="2825585"/>
            <a:ext cx="1857375" cy="24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881818" y="5357827"/>
            <a:ext cx="16962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6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рябины</a:t>
            </a:r>
            <a:endParaRPr lang="ru-RU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711597" y="4879205"/>
            <a:ext cx="13324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6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клёна</a:t>
            </a:r>
            <a:endParaRPr lang="ru-RU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pic>
        <p:nvPicPr>
          <p:cNvPr id="14" name="Рисунок 13" descr="Leaf3-1024x82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BF9FE"/>
              </a:clrFrom>
              <a:clrTo>
                <a:srgbClr val="FBF9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19487" y="566718"/>
            <a:ext cx="2500312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 descr="Leaf3-1024x82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BF9FE"/>
              </a:clrFrom>
              <a:clrTo>
                <a:srgbClr val="FBF9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52353" y="2571730"/>
            <a:ext cx="2500312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Картинки по запросу липа листок на белом фоне">
            <a:extLst>
              <a:ext uri="{FF2B5EF4-FFF2-40B4-BE49-F238E27FC236}">
                <a16:creationId xmlns:a16="http://schemas.microsoft.com/office/drawing/2014/main" xmlns="" id="{0B7711E1-CD10-4A35-A25A-BEF98DE04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678407">
            <a:off x="-280945" y="236101"/>
            <a:ext cx="2857124" cy="215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Картинки по запросу липа листок на белом фоне">
            <a:extLst>
              <a:ext uri="{FF2B5EF4-FFF2-40B4-BE49-F238E27FC236}">
                <a16:creationId xmlns:a16="http://schemas.microsoft.com/office/drawing/2014/main" xmlns="" id="{43AFB8C8-66B3-4AB2-AB27-CBFC0AB62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678407">
            <a:off x="-371290" y="2745167"/>
            <a:ext cx="2857124" cy="215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AFD9D282-F150-46A4-BBD9-156EE4CFB1BE}"/>
              </a:ext>
            </a:extLst>
          </p:cNvPr>
          <p:cNvSpPr/>
          <p:nvPr/>
        </p:nvSpPr>
        <p:spPr>
          <a:xfrm>
            <a:off x="590734" y="5046276"/>
            <a:ext cx="12186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6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липы</a:t>
            </a:r>
            <a:endParaRPr lang="ru-RU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112A7A33-23C5-4AF1-A1C4-826D05719AF1}"/>
              </a:ext>
            </a:extLst>
          </p:cNvPr>
          <p:cNvCxnSpPr/>
          <p:nvPr/>
        </p:nvCxnSpPr>
        <p:spPr>
          <a:xfrm flipV="1">
            <a:off x="1048871" y="5046276"/>
            <a:ext cx="174811" cy="222472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B119863A-B307-4BC9-8616-E3C8DB9A731D}"/>
              </a:ext>
            </a:extLst>
          </p:cNvPr>
          <p:cNvCxnSpPr/>
          <p:nvPr/>
        </p:nvCxnSpPr>
        <p:spPr>
          <a:xfrm flipV="1">
            <a:off x="2672317" y="4441465"/>
            <a:ext cx="174811" cy="222472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DD7F9D86-D911-4353-8B4F-403A74CCEDE9}"/>
              </a:ext>
            </a:extLst>
          </p:cNvPr>
          <p:cNvCxnSpPr/>
          <p:nvPr/>
        </p:nvCxnSpPr>
        <p:spPr>
          <a:xfrm flipV="1">
            <a:off x="7824837" y="5292769"/>
            <a:ext cx="174811" cy="222472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8823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  <p:bldP spid="13" grpId="0"/>
      <p:bldP spid="2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E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>
            <a:extLst>
              <a:ext uri="{FF2B5EF4-FFF2-40B4-BE49-F238E27FC236}">
                <a16:creationId xmlns:a16="http://schemas.microsoft.com/office/drawing/2014/main" xmlns="" id="{74404CFB-FE29-47CB-A4AD-D40AC1602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Кейс</a:t>
            </a:r>
            <a:endParaRPr lang="ru-RU" sz="6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Картинки по запросу папка на кнопке   на белом фоне">
            <a:extLst>
              <a:ext uri="{FF2B5EF4-FFF2-40B4-BE49-F238E27FC236}">
                <a16:creationId xmlns:a16="http://schemas.microsoft.com/office/drawing/2014/main" xmlns="" id="{BA8DAC99-22A4-44C0-ADEF-F38502F119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63" t="7059" r="16465" b="8039"/>
          <a:stretch/>
        </p:blipFill>
        <p:spPr bwMode="auto">
          <a:xfrm>
            <a:off x="2998694" y="1951305"/>
            <a:ext cx="6239435" cy="4314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63552" y="297877"/>
            <a:ext cx="259224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</a:pPr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(папка)</a:t>
            </a:r>
            <a:endParaRPr lang="ru-RU" sz="6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358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>
            <a:extLst>
              <a:ext uri="{FF2B5EF4-FFF2-40B4-BE49-F238E27FC236}">
                <a16:creationId xmlns:a16="http://schemas.microsoft.com/office/drawing/2014/main" xmlns="" id="{74404CFB-FE29-47CB-A4AD-D40AC1602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Весёлый танец</a:t>
            </a:r>
            <a:endParaRPr lang="ru-RU" sz="6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 l="5899" t="4916" r="3644" b="8642"/>
          <a:stretch>
            <a:fillRect/>
          </a:stretch>
        </p:blipFill>
        <p:spPr bwMode="auto">
          <a:xfrm>
            <a:off x="2354290" y="1843548"/>
            <a:ext cx="7433745" cy="4262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xmlns="" val="31984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EF9ADD-138D-4C02-B199-40ED21A8A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64DC20F-2798-4195-9F99-50E7361B8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>
                <a:hlinkClick r:id="rId2"/>
              </a:rPr>
              <a:t>https://www.google.com/url?sa=i&amp;source=images&amp;cd=&amp;cad=rja&amp;uact=8&amp;ved=2ahUKEwjeh7eox4rlAhWj16YKHeWwCy8QjRx6BAgBEAQ&amp;url=%2Furl%3Fsa%3Di%26source%3Dimages%26cd%3D%26ved%3D%26url%3Dhttps%253A%252F%252Fru.depositphotos.com%252F123559160%252Fstock-illustration-cartoon-funny-red-car.html%26psig%3DAOvVaw13sxQNTpFh7vraBiy3t_07%26ust%3D1570550468482455&amp;psig=AOvVaw13sxQNTpFh7vraBiy3t_07&amp;ust=1570550468482455</a:t>
            </a:r>
            <a:r>
              <a:rPr lang="ru-RU" dirty="0">
                <a:hlinkClick r:id="rId2"/>
              </a:rPr>
              <a:t> -</a:t>
            </a:r>
            <a:r>
              <a:rPr lang="ru-RU" dirty="0"/>
              <a:t> машинка</a:t>
            </a:r>
          </a:p>
          <a:p>
            <a:r>
              <a:rPr lang="en-US" dirty="0"/>
              <a:t>https://www.google.com/url?sa=i&amp;source=images&amp;cd=&amp;ved=2ahUKEwiW9sfLxIrlAhVrw8QBHeupCEIQjRx6BAgBEAQ&amp;url=https%3A%2F%2Fru.depositphotos.com%2F149583166%2Fstock-photo-isolated-trees-on-white-background.html&amp;psig=AOvVaw0AcLWn-jtYgGYVtQ7j7yzY&amp;ust=1570551013361988</a:t>
            </a:r>
            <a:r>
              <a:rPr lang="ru-RU" dirty="0"/>
              <a:t>- березка</a:t>
            </a:r>
          </a:p>
          <a:p>
            <a:r>
              <a:rPr lang="en-US" dirty="0"/>
              <a:t>https://www.google.com/url?sa=i&amp;source=images&amp;cd=&amp;cad=rja&amp;uact=8&amp;ved=2ahUKEwj9rLaMxYrlAhUJwqYKHSVsBCIQjRx6BAgBEAQ&amp;url=https%3A%2F%2Fru.pngtree.com%2Ffreepng%2Fisolated-trees-on-white-background._3762654.html&amp;psig=AOvVaw0AcLWn-jtYgGYVtQ7j7yzY&amp;ust=1570551013361988</a:t>
            </a:r>
            <a:r>
              <a:rPr lang="ru-RU" dirty="0"/>
              <a:t>-дерево</a:t>
            </a:r>
          </a:p>
          <a:p>
            <a:r>
              <a:rPr lang="en-US" dirty="0"/>
              <a:t>https://www.google.com/url?sa=i&amp;source=images&amp;cd=&amp;ved=2ahUKEwjoxo60y4rlAhUN4KYKHWCaDVQQjRx6BAgBEAQ&amp;url=https%3A%2F%2Fru.depositphotos.com%2F103081176%2Fstock-photo-autumnal-tree-isolated-white.html&amp;psig=AOvVaw0hAXI64-2LnGYAP-F0C7j3&amp;ust=1570552793086558</a:t>
            </a:r>
            <a:r>
              <a:rPr lang="ru-RU" dirty="0"/>
              <a:t>- осеннее  дерево</a:t>
            </a:r>
          </a:p>
          <a:p>
            <a:r>
              <a:rPr lang="en-US" dirty="0">
                <a:hlinkClick r:id="rId3"/>
              </a:rPr>
              <a:t>https://www.google.com/url?sa=i&amp;source=images&amp;cd=&amp;ved=2ahUKEwi08_nsy4rlAhWrysQBHUJQB_0QjRx6BAgBEAQ&amp;url=https%3A%2F%2Fru.depositphotos.com%2F91869572%2Fstock-photo-beautiful-autumnal-tree.html&amp;psig=AOvVaw0hAXI64-2LnGYAP-F0C7j3&amp;ust=1570552793086558</a:t>
            </a:r>
            <a:r>
              <a:rPr lang="ru-RU" dirty="0">
                <a:hlinkClick r:id="rId3"/>
              </a:rPr>
              <a:t>-</a:t>
            </a:r>
            <a:r>
              <a:rPr lang="ru-RU" dirty="0"/>
              <a:t> рябина</a:t>
            </a:r>
          </a:p>
          <a:p>
            <a:r>
              <a:rPr lang="en-US" dirty="0"/>
              <a:t>https://www.google.com/url?sa=i&amp;source=images&amp;cd=&amp;cad=rja&amp;uact=8&amp;ved=2ahUKEwilrrvB3IrlAhWh2aYKHSCyD-EQjRx6BAgBEAQ&amp;url=https%3A%2F%2Fru.depositphotos.com%2F83641368%2Fstock-photo-green-linden-tree-isolated-on.html&amp;psig=AOvVaw1me5fSm-gFccDJRg4z7bpb&amp;ust=1570557269750051</a:t>
            </a:r>
            <a:r>
              <a:rPr lang="ru-RU" dirty="0"/>
              <a:t>- липа</a:t>
            </a:r>
          </a:p>
          <a:p>
            <a:r>
              <a:rPr lang="en-US" dirty="0"/>
              <a:t>https://www.google.com/url?sa=i&amp;source=images&amp;cd=&amp;cad=rja&amp;uact=8&amp;ved=2ahUKEwjl3LzT3YrlAhU7wcQBHbACCNIQjRx6BAgBEAQ&amp;url=https%3A%2F%2Fru.depositphotos.com%2F27249043%2Fstock-photo-linden-leaf-isolated-on-white.html&amp;psig=AOvVaw25GUav_mmDe_tqc5tlZgnV&amp;ust=1570557669325780</a:t>
            </a:r>
            <a:r>
              <a:rPr lang="ru-RU" dirty="0"/>
              <a:t>- лист липы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203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Другая 3">
      <a:dk1>
        <a:srgbClr val="835D00"/>
      </a:dk1>
      <a:lt1>
        <a:sysClr val="window" lastClr="FFFFFF"/>
      </a:lt1>
      <a:dk2>
        <a:srgbClr val="FEE29C"/>
      </a:dk2>
      <a:lt2>
        <a:srgbClr val="FFFF00"/>
      </a:lt2>
      <a:accent1>
        <a:srgbClr val="7FD13B"/>
      </a:accent1>
      <a:accent2>
        <a:srgbClr val="C00000"/>
      </a:accent2>
      <a:accent3>
        <a:srgbClr val="FEB80A"/>
      </a:accent3>
      <a:accent4>
        <a:srgbClr val="FEE29C"/>
      </a:accent4>
      <a:accent5>
        <a:srgbClr val="FEF0CD"/>
      </a:accent5>
      <a:accent6>
        <a:srgbClr val="FEF0CD"/>
      </a:accent6>
      <a:hlink>
        <a:srgbClr val="754401"/>
      </a:hlink>
      <a:folHlink>
        <a:srgbClr val="C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Другая 3">
      <a:dk1>
        <a:srgbClr val="835D00"/>
      </a:dk1>
      <a:lt1>
        <a:sysClr val="window" lastClr="FFFFFF"/>
      </a:lt1>
      <a:dk2>
        <a:srgbClr val="FEE29C"/>
      </a:dk2>
      <a:lt2>
        <a:srgbClr val="FFFF00"/>
      </a:lt2>
      <a:accent1>
        <a:srgbClr val="7FD13B"/>
      </a:accent1>
      <a:accent2>
        <a:srgbClr val="C00000"/>
      </a:accent2>
      <a:accent3>
        <a:srgbClr val="FEB80A"/>
      </a:accent3>
      <a:accent4>
        <a:srgbClr val="FEE29C"/>
      </a:accent4>
      <a:accent5>
        <a:srgbClr val="FEF0CD"/>
      </a:accent5>
      <a:accent6>
        <a:srgbClr val="FEF0CD"/>
      </a:accent6>
      <a:hlink>
        <a:srgbClr val="754401"/>
      </a:hlink>
      <a:folHlink>
        <a:srgbClr val="C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72</Words>
  <Application>Microsoft Office PowerPoint</Application>
  <PresentationFormat>Произвольный</PresentationFormat>
  <Paragraphs>21</Paragraphs>
  <Slides>7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Тема Office</vt:lpstr>
      <vt:lpstr>1_Тема Office</vt:lpstr>
      <vt:lpstr>2_Тема Office</vt:lpstr>
      <vt:lpstr>Слайд 1</vt:lpstr>
      <vt:lpstr>Слайд 2</vt:lpstr>
      <vt:lpstr>Слайд 3</vt:lpstr>
      <vt:lpstr>Листья</vt:lpstr>
      <vt:lpstr>                Кейс</vt:lpstr>
      <vt:lpstr>Весёлый танец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user</cp:lastModifiedBy>
  <cp:revision>20</cp:revision>
  <dcterms:created xsi:type="dcterms:W3CDTF">2019-10-07T16:06:57Z</dcterms:created>
  <dcterms:modified xsi:type="dcterms:W3CDTF">2019-10-16T10:49:09Z</dcterms:modified>
</cp:coreProperties>
</file>