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7" r:id="rId6"/>
    <p:sldId id="269" r:id="rId7"/>
    <p:sldId id="258" r:id="rId8"/>
    <p:sldId id="272" r:id="rId9"/>
    <p:sldId id="273" r:id="rId10"/>
    <p:sldId id="274" r:id="rId11"/>
    <p:sldId id="275" r:id="rId12"/>
    <p:sldId id="276" r:id="rId13"/>
    <p:sldId id="277" r:id="rId14"/>
    <p:sldId id="270" r:id="rId15"/>
    <p:sldId id="268" r:id="rId16"/>
    <p:sldId id="265" r:id="rId1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5135"/>
    <a:srgbClr val="BDA07D"/>
    <a:srgbClr val="F5F9F9"/>
    <a:srgbClr val="627272"/>
    <a:srgbClr val="93A5A8"/>
    <a:srgbClr val="3E7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50" autoAdjust="0"/>
    <p:restoredTop sz="95226" autoAdjust="0"/>
  </p:normalViewPr>
  <p:slideViewPr>
    <p:cSldViewPr snapToGrid="0">
      <p:cViewPr>
        <p:scale>
          <a:sx n="69" d="100"/>
          <a:sy n="69" d="100"/>
        </p:scale>
        <p:origin x="-696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BEAF03AE-1CC2-475F-B909-50970E969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B63C45E-73BA-4C86-A24F-A5006B4E7B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6DED7303-2948-434F-8BDA-8942E247AFF2}" type="datetime1">
              <a:rPr lang="ru-RU" smtClean="0"/>
              <a:t>29.07.2025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71DB874-DF6A-4AFA-8055-4AD7EE4CE3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677078F-04CB-4625-B536-5BCAA2EC6C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BE0EF92D-82DD-4142-BCE8-036B91487D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0708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8F2D1DC8-47EB-4B40-9E89-7841CF7BB8D0}" type="datetime1">
              <a:rPr lang="ru-RU" smtClean="0"/>
              <a:t>29.07.2025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C58EC616-C518-4358-9496-6C33B2F5FA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3220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153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7729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9506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48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48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48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48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48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481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48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24198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7445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58EC616-C518-4358-9496-6C33B2F5FA56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2213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769" y="2683895"/>
            <a:ext cx="5278514" cy="2862225"/>
          </a:xfrm>
          <a:prstGeom prst="rect">
            <a:avLst/>
          </a:prstGeom>
        </p:spPr>
        <p:txBody>
          <a:bodyPr rtlCol="0" anchor="b"/>
          <a:lstStyle>
            <a:lvl1pPr>
              <a:lnSpc>
                <a:spcPct val="100000"/>
              </a:lnSpc>
              <a:defRPr lang="ru-RU" sz="5000" cap="all" spc="2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636" y="5568698"/>
            <a:ext cx="5278514" cy="618142"/>
          </a:xfrm>
          <a:prstGeom prst="rect">
            <a:avLst/>
          </a:prstGeom>
        </p:spPr>
        <p:txBody>
          <a:bodyPr rtlCol="0" anchor="t"/>
          <a:lstStyle>
            <a:lvl1pPr marL="0" indent="0">
              <a:buNone/>
              <a:defRPr lang="ru-RU" sz="2000" b="0" i="0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31CCC134-2698-41E9-A225-76300EF59E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43875" y="947737"/>
            <a:ext cx="4048124" cy="49625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</p:spTree>
    <p:extLst>
      <p:ext uri="{BB962C8B-B14F-4D97-AF65-F5344CB8AC3E}">
        <p14:creationId xmlns:p14="http://schemas.microsoft.com/office/powerpoint/2010/main" val="2127806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44C813-EE84-4C00-BDF7-2FD444FA42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1580" y="942423"/>
            <a:ext cx="4694420" cy="1124392"/>
          </a:xfrm>
          <a:prstGeom prst="rect">
            <a:avLst/>
          </a:prstGeom>
        </p:spPr>
        <p:txBody>
          <a:bodyPr rtlCol="0" anchor="b"/>
          <a:lstStyle>
            <a:lvl1pPr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xmlns="" id="{41FB44AB-9520-4C96-A83D-2FABD15CBE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10587" y="2329867"/>
            <a:ext cx="4058872" cy="3156533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lang="ru-RU" sz="2000" cap="none" spc="50" baseline="0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A6B1A04-4BA1-4FCF-B19E-6A052911C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9DD33EA-800C-403C-867B-B4178A7C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xmlns="" id="{0285C91D-2914-4BB9-A857-7DFA168C761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83361" y="0"/>
            <a:ext cx="3598052" cy="325810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6896BB5-7888-43CA-A76C-BF7DE06DF2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83361" y="3599895"/>
            <a:ext cx="3598052" cy="325810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6C8D158-80CE-4259-AE40-6EC8A072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9022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FEC8E4-E66E-43DD-B7F9-77510035AC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7600" y="2921000"/>
            <a:ext cx="4749800" cy="527050"/>
          </a:xfrm>
          <a:prstGeom prst="rect">
            <a:avLst/>
          </a:prstGeom>
        </p:spPr>
        <p:txBody>
          <a:bodyPr rtlCol="0" anchor="b"/>
          <a:lstStyle>
            <a:lvl1pPr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3DA549A2-F99E-46CF-BFF2-0F2D5834E1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492125"/>
            <a:ext cx="4114800" cy="53721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xmlns="" id="{8E76B184-0041-41D4-948C-64DE4AB097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97600" y="3429000"/>
            <a:ext cx="4749800" cy="2129971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lang="ru-RU" sz="1400" cap="none" spc="50" baseline="0">
                <a:latin typeface="+mn-lt"/>
              </a:defRPr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89B09CA-52A5-4AB5-AF1F-8A2194181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BF5B9A3-008F-4631-AAAD-66E8363F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4547ADF-979E-4B05-BD10-4C2F27964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36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ые 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2">
            <a:extLst>
              <a:ext uri="{FF2B5EF4-FFF2-40B4-BE49-F238E27FC236}">
                <a16:creationId xmlns:a16="http://schemas.microsoft.com/office/drawing/2014/main" xmlns="" id="{38C8EB8A-A968-4E47-AE69-9A01E7717EB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8402" y="598401"/>
            <a:ext cx="9645056" cy="5661198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A198BF-0DCC-40E9-B9E5-892F3CCF54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9978" y="3443968"/>
            <a:ext cx="6022021" cy="882499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371600" tIns="457200" rtlCol="0" anchor="ctr" anchorCtr="0"/>
          <a:lstStyle>
            <a:lvl1pPr>
              <a:defRPr lang="ru-RU" sz="3200" cap="all" spc="2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xmlns="" id="{FAD04F8B-0B18-4B5F-B3A8-8EEDC439F5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69979" y="4326467"/>
            <a:ext cx="6022021" cy="830414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371600" bIns="365760" rtlCol="0" anchor="ctr"/>
          <a:lstStyle>
            <a:lvl1pPr marL="0" indent="0" algn="l">
              <a:buNone/>
              <a:defRPr lang="ru-RU" sz="2000" i="0" cap="none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593073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вартальная производитель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9EE33C-7BB8-4644-AC43-EAFCF071A5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9663" y="498928"/>
            <a:ext cx="9972675" cy="567873"/>
          </a:xfrm>
          <a:prstGeom prst="rect">
            <a:avLst/>
          </a:prstGeom>
        </p:spPr>
        <p:txBody>
          <a:bodyPr rtlCol="0"/>
          <a:lstStyle>
            <a:lvl1pPr algn="ct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36A6D30-3C9B-4105-8529-1FC3C4799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F6CE03B-D3BE-49C6-B2A4-0E17803F1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DEB961D-2B84-4E52-A71A-1C55CFFD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27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асти ро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1AAA794-F088-4753-95A0-021064EE61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4166"/>
            <a:ext cx="10515600" cy="567873"/>
          </a:xfrm>
          <a:prstGeom prst="rect">
            <a:avLst/>
          </a:prstGeom>
        </p:spPr>
        <p:txBody>
          <a:bodyPr rtlCol="0"/>
          <a:lstStyle>
            <a:lvl1pPr algn="ct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7C3E83D-2F76-4F03-9EF6-81DED4065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3D99F77-FE1A-4CD5-8B1C-50D8981A1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84CA1C4-7C3D-4FAE-B5FC-D235F6D9E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9488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C8E96375-73CE-4ED7-90B6-293AB27ED0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4E8AED7C-EFC3-4427-AD37-E7AA4AF0CF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1181910"/>
            <a:ext cx="12192000" cy="3352227"/>
          </a:xfrm>
          <a:custGeom>
            <a:avLst/>
            <a:gdLst>
              <a:gd name="connsiteX0" fmla="*/ 11721830 w 12192000"/>
              <a:gd name="connsiteY0" fmla="*/ 0 h 3352227"/>
              <a:gd name="connsiteX1" fmla="*/ 12192000 w 12192000"/>
              <a:gd name="connsiteY1" fmla="*/ 0 h 3352227"/>
              <a:gd name="connsiteX2" fmla="*/ 12192000 w 12192000"/>
              <a:gd name="connsiteY2" fmla="*/ 3352227 h 3352227"/>
              <a:gd name="connsiteX3" fmla="*/ 11721830 w 12192000"/>
              <a:gd name="connsiteY3" fmla="*/ 3352227 h 3352227"/>
              <a:gd name="connsiteX4" fmla="*/ 0 w 12192000"/>
              <a:gd name="connsiteY4" fmla="*/ 0 h 3352227"/>
              <a:gd name="connsiteX5" fmla="*/ 5525311 w 12192000"/>
              <a:gd name="connsiteY5" fmla="*/ 0 h 3352227"/>
              <a:gd name="connsiteX6" fmla="*/ 5525311 w 12192000"/>
              <a:gd name="connsiteY6" fmla="*/ 3352227 h 3352227"/>
              <a:gd name="connsiteX7" fmla="*/ 0 w 12192000"/>
              <a:gd name="connsiteY7" fmla="*/ 3352227 h 335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352227">
                <a:moveTo>
                  <a:pt x="11721830" y="0"/>
                </a:moveTo>
                <a:lnTo>
                  <a:pt x="12192000" y="0"/>
                </a:lnTo>
                <a:lnTo>
                  <a:pt x="12192000" y="3352227"/>
                </a:lnTo>
                <a:lnTo>
                  <a:pt x="11721830" y="3352227"/>
                </a:lnTo>
                <a:close/>
                <a:moveTo>
                  <a:pt x="0" y="0"/>
                </a:moveTo>
                <a:lnTo>
                  <a:pt x="5525311" y="0"/>
                </a:lnTo>
                <a:lnTo>
                  <a:pt x="5525311" y="3352227"/>
                </a:lnTo>
                <a:lnTo>
                  <a:pt x="0" y="335222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85000"/>
            </a:schemeClr>
          </a:solidFill>
        </p:spPr>
        <p:txBody>
          <a:bodyPr lIns="960120" rIns="7315200" rtlCol="0" anchor="b"/>
          <a:lstStyle>
            <a:lvl1pPr>
              <a:defRPr lang="ru-RU" sz="3200" cap="all" spc="200" baseline="0" dirty="0"/>
            </a:lvl1pPr>
          </a:lstStyle>
          <a:p>
            <a:pPr marL="0" lvl="0" rtl="0"/>
            <a:r>
              <a:rPr lang="ru-RU"/>
              <a:t>Заголовок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72FF0B66-A4D6-423A-AC8B-48E8CD7DF8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4534137"/>
            <a:ext cx="12192000" cy="1141953"/>
          </a:xfrm>
          <a:custGeom>
            <a:avLst/>
            <a:gdLst>
              <a:gd name="connsiteX0" fmla="*/ 11721830 w 12192000"/>
              <a:gd name="connsiteY0" fmla="*/ 1 h 1141953"/>
              <a:gd name="connsiteX1" fmla="*/ 12192000 w 12192000"/>
              <a:gd name="connsiteY1" fmla="*/ 1 h 1141953"/>
              <a:gd name="connsiteX2" fmla="*/ 12192000 w 12192000"/>
              <a:gd name="connsiteY2" fmla="*/ 1141953 h 1141953"/>
              <a:gd name="connsiteX3" fmla="*/ 11721830 w 12192000"/>
              <a:gd name="connsiteY3" fmla="*/ 1141953 h 1141953"/>
              <a:gd name="connsiteX4" fmla="*/ 0 w 12192000"/>
              <a:gd name="connsiteY4" fmla="*/ 0 h 1141953"/>
              <a:gd name="connsiteX5" fmla="*/ 5525311 w 12192000"/>
              <a:gd name="connsiteY5" fmla="*/ 0 h 1141953"/>
              <a:gd name="connsiteX6" fmla="*/ 5525311 w 12192000"/>
              <a:gd name="connsiteY6" fmla="*/ 1141952 h 1141953"/>
              <a:gd name="connsiteX7" fmla="*/ 0 w 12192000"/>
              <a:gd name="connsiteY7" fmla="*/ 1141952 h 114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41953">
                <a:moveTo>
                  <a:pt x="11721830" y="1"/>
                </a:moveTo>
                <a:lnTo>
                  <a:pt x="12192000" y="1"/>
                </a:lnTo>
                <a:lnTo>
                  <a:pt x="12192000" y="1141953"/>
                </a:lnTo>
                <a:lnTo>
                  <a:pt x="11721830" y="1141953"/>
                </a:lnTo>
                <a:close/>
                <a:moveTo>
                  <a:pt x="0" y="0"/>
                </a:moveTo>
                <a:lnTo>
                  <a:pt x="5525311" y="0"/>
                </a:lnTo>
                <a:lnTo>
                  <a:pt x="5525311" y="1141952"/>
                </a:lnTo>
                <a:lnTo>
                  <a:pt x="0" y="1141952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85000"/>
            </a:schemeClr>
          </a:solidFill>
        </p:spPr>
        <p:txBody>
          <a:bodyPr lIns="960120" tIns="137160" rIns="6400800" rtlCol="0" anchor="t"/>
          <a:lstStyle>
            <a:lvl1pPr marL="0" indent="0">
              <a:buNone/>
              <a:defRPr lang="ru-RU" sz="2000" b="0" i="0" spc="200" baseline="0" dirty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marL="228600" lvl="0" indent="-228600" rtl="0"/>
            <a:r>
              <a:rPr lang="ru-RU"/>
              <a:t>Щелкните, чтобы добавить имя</a:t>
            </a:r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AC52883E-0EA3-4DCA-BB78-AD84BBE53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C31860F9-7B15-486D-B68B-1D5E02F61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90B89DE-8ADC-4391-8EAF-C713EA699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F91729D4-A164-47A3-830D-E792BCE699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063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5886F38-E337-4504-BF25-D65176023E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93D2BF-453A-45BE-9E29-EC3F8D9F5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9846" y="1487527"/>
            <a:ext cx="2581554" cy="1325563"/>
          </a:xfrm>
          <a:prstGeom prst="rect">
            <a:avLst/>
          </a:prstGeom>
        </p:spPr>
        <p:txBody>
          <a:bodyPr rtlCol="0" anchor="b"/>
          <a:lstStyle>
            <a:lvl1pPr algn="ct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1" name="Рисунок 9">
            <a:extLst>
              <a:ext uri="{FF2B5EF4-FFF2-40B4-BE49-F238E27FC236}">
                <a16:creationId xmlns:a16="http://schemas.microsoft.com/office/drawing/2014/main" xmlns="" id="{C47B8159-559E-42C4-AA5B-7642DE42745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793630" y="677419"/>
            <a:ext cx="2357652" cy="16224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52" name="Текст 17">
            <a:extLst>
              <a:ext uri="{FF2B5EF4-FFF2-40B4-BE49-F238E27FC236}">
                <a16:creationId xmlns:a16="http://schemas.microsoft.com/office/drawing/2014/main" xmlns="" id="{9E9FA76D-767D-4F48-9238-F384F4D416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3628" y="2299842"/>
            <a:ext cx="2357652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6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53" name="Текст 17">
            <a:extLst>
              <a:ext uri="{FF2B5EF4-FFF2-40B4-BE49-F238E27FC236}">
                <a16:creationId xmlns:a16="http://schemas.microsoft.com/office/drawing/2014/main" xmlns="" id="{40F2B787-B1D2-493C-ABA2-D6E69C4800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93628" y="2774990"/>
            <a:ext cx="2357652" cy="47514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z="1200" b="0" i="0" cap="none" spc="200" baseline="0"/>
            </a:lvl1pPr>
          </a:lstStyle>
          <a:p>
            <a:pPr lvl="0" rtl="0"/>
            <a:r>
              <a:rPr lang="ru-RU"/>
              <a:t>Щелкните заголовок</a:t>
            </a:r>
          </a:p>
        </p:txBody>
      </p:sp>
      <p:sp>
        <p:nvSpPr>
          <p:cNvPr id="54" name="Рисунок 9">
            <a:extLst>
              <a:ext uri="{FF2B5EF4-FFF2-40B4-BE49-F238E27FC236}">
                <a16:creationId xmlns:a16="http://schemas.microsoft.com/office/drawing/2014/main" xmlns="" id="{7FCC4980-412C-49F7-BF30-8693DD9EAC0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431774" y="677419"/>
            <a:ext cx="2357652" cy="16224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55" name="Текст 17">
            <a:extLst>
              <a:ext uri="{FF2B5EF4-FFF2-40B4-BE49-F238E27FC236}">
                <a16:creationId xmlns:a16="http://schemas.microsoft.com/office/drawing/2014/main" xmlns="" id="{B9BD60DD-95CB-47D1-9C2F-5ACD3882066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31772" y="2299842"/>
            <a:ext cx="2357652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6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56" name="Текст 17">
            <a:extLst>
              <a:ext uri="{FF2B5EF4-FFF2-40B4-BE49-F238E27FC236}">
                <a16:creationId xmlns:a16="http://schemas.microsoft.com/office/drawing/2014/main" xmlns="" id="{19FF93B2-766D-4558-94BE-49F215C0FF7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431772" y="2774990"/>
            <a:ext cx="2357652" cy="47514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z="1200" b="0" i="0" cap="none" spc="200" baseline="0"/>
            </a:lvl1pPr>
          </a:lstStyle>
          <a:p>
            <a:pPr lvl="0" rtl="0"/>
            <a:r>
              <a:rPr lang="ru-RU"/>
              <a:t>Щелкните заголовок</a:t>
            </a:r>
          </a:p>
        </p:txBody>
      </p:sp>
      <p:sp>
        <p:nvSpPr>
          <p:cNvPr id="57" name="Рисунок 9">
            <a:extLst>
              <a:ext uri="{FF2B5EF4-FFF2-40B4-BE49-F238E27FC236}">
                <a16:creationId xmlns:a16="http://schemas.microsoft.com/office/drawing/2014/main" xmlns="" id="{F16F9FCC-4EE2-4D18-8257-694E9C80F547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793630" y="3250138"/>
            <a:ext cx="2357652" cy="16224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58" name="Текст 17">
            <a:extLst>
              <a:ext uri="{FF2B5EF4-FFF2-40B4-BE49-F238E27FC236}">
                <a16:creationId xmlns:a16="http://schemas.microsoft.com/office/drawing/2014/main" xmlns="" id="{F434B9BC-2EC7-4433-BAA8-039EB5BED5C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93628" y="4872561"/>
            <a:ext cx="2357652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6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59" name="Текст 17">
            <a:extLst>
              <a:ext uri="{FF2B5EF4-FFF2-40B4-BE49-F238E27FC236}">
                <a16:creationId xmlns:a16="http://schemas.microsoft.com/office/drawing/2014/main" xmlns="" id="{6F08FB05-53FB-4C19-A35C-592C4DFDFF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93628" y="5347709"/>
            <a:ext cx="2357652" cy="47514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200" b="0" i="0" cap="none" spc="200" baseline="0"/>
            </a:lvl1pPr>
          </a:lstStyle>
          <a:p>
            <a:pPr lvl="0" rtl="0"/>
            <a:r>
              <a:rPr lang="ru-RU"/>
              <a:t>Щелкните заголовок</a:t>
            </a:r>
          </a:p>
        </p:txBody>
      </p:sp>
      <p:sp>
        <p:nvSpPr>
          <p:cNvPr id="60" name="Рисунок 9">
            <a:extLst>
              <a:ext uri="{FF2B5EF4-FFF2-40B4-BE49-F238E27FC236}">
                <a16:creationId xmlns:a16="http://schemas.microsoft.com/office/drawing/2014/main" xmlns="" id="{9589D7D2-07DF-415C-A139-E911869A1BCC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431774" y="3250138"/>
            <a:ext cx="2357652" cy="16224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61" name="Текст 17">
            <a:extLst>
              <a:ext uri="{FF2B5EF4-FFF2-40B4-BE49-F238E27FC236}">
                <a16:creationId xmlns:a16="http://schemas.microsoft.com/office/drawing/2014/main" xmlns="" id="{E622F2E3-2C07-4ABC-A803-40361BBB73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431772" y="4872561"/>
            <a:ext cx="2357652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6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62" name="Текст 17">
            <a:extLst>
              <a:ext uri="{FF2B5EF4-FFF2-40B4-BE49-F238E27FC236}">
                <a16:creationId xmlns:a16="http://schemas.microsoft.com/office/drawing/2014/main" xmlns="" id="{B505FD93-2404-46B6-9EE0-9CABFC5233E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31772" y="5347709"/>
            <a:ext cx="2357652" cy="47514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z="1200" b="0" i="0" cap="none" spc="200" baseline="0"/>
            </a:lvl1pPr>
          </a:lstStyle>
          <a:p>
            <a:pPr lvl="0" rtl="0"/>
            <a:r>
              <a:rPr lang="ru-RU"/>
              <a:t>Щелкните заголовок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B91FF20-37AD-4448-896C-C37172D16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76AF771-F500-4564-96BB-2AC1F13F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254F218-0E34-408C-AB25-76184E9AC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0753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5886F38-E337-4504-BF25-D65176023E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0116A5-69B8-43BF-B141-AC2A4B6CE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217" y="1207697"/>
            <a:ext cx="2970156" cy="1622912"/>
          </a:xfrm>
          <a:prstGeom prst="rect">
            <a:avLst/>
          </a:prstGeom>
        </p:spPr>
        <p:txBody>
          <a:bodyPr rtlCol="0" anchor="b"/>
          <a:lstStyle>
            <a:lvl1pPr algn="ct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6D283EBF-8FBA-4A7A-9DCE-23E0BF7F6A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780553" y="1153717"/>
            <a:ext cx="1412050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xmlns="" id="{48D76D02-A6E3-446F-B85B-CAD9ED0641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51733" y="2299842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xmlns="" id="{90954B1A-CAD7-4645-A1B3-1A5EFD54C9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51733" y="2774991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28" name="Рисунок 9">
            <a:extLst>
              <a:ext uri="{FF2B5EF4-FFF2-40B4-BE49-F238E27FC236}">
                <a16:creationId xmlns:a16="http://schemas.microsoft.com/office/drawing/2014/main" xmlns="" id="{D517EAC0-89E0-4247-B048-92F65C868A7E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5891925" y="1153717"/>
            <a:ext cx="1412050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11" name="Текст 17">
            <a:extLst>
              <a:ext uri="{FF2B5EF4-FFF2-40B4-BE49-F238E27FC236}">
                <a16:creationId xmlns:a16="http://schemas.microsoft.com/office/drawing/2014/main" xmlns="" id="{7F5710E0-5399-4C8A-9D92-390195CB6F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63105" y="2299842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12" name="Текст 17">
            <a:extLst>
              <a:ext uri="{FF2B5EF4-FFF2-40B4-BE49-F238E27FC236}">
                <a16:creationId xmlns:a16="http://schemas.microsoft.com/office/drawing/2014/main" xmlns="" id="{019883F1-27DD-46A1-AD71-3AE14256007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563105" y="2774991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29" name="Рисунок 9">
            <a:extLst>
              <a:ext uri="{FF2B5EF4-FFF2-40B4-BE49-F238E27FC236}">
                <a16:creationId xmlns:a16="http://schemas.microsoft.com/office/drawing/2014/main" xmlns="" id="{7847BEB8-AC95-445E-AFB4-34B7658BB99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003297" y="1153717"/>
            <a:ext cx="1412049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14" name="Текст 17">
            <a:extLst>
              <a:ext uri="{FF2B5EF4-FFF2-40B4-BE49-F238E27FC236}">
                <a16:creationId xmlns:a16="http://schemas.microsoft.com/office/drawing/2014/main" xmlns="" id="{82B5CAB5-1932-4DC0-BBBD-8ABA7C5D5D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74476" y="2299842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15" name="Текст 17">
            <a:extLst>
              <a:ext uri="{FF2B5EF4-FFF2-40B4-BE49-F238E27FC236}">
                <a16:creationId xmlns:a16="http://schemas.microsoft.com/office/drawing/2014/main" xmlns="" id="{E248F87C-2911-41CB-A4BD-6ECD4E13B8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674476" y="2774991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37" name="Рисунок 9">
            <a:extLst>
              <a:ext uri="{FF2B5EF4-FFF2-40B4-BE49-F238E27FC236}">
                <a16:creationId xmlns:a16="http://schemas.microsoft.com/office/drawing/2014/main" xmlns="" id="{7B6B3681-1E21-44DA-AADA-F5E638A87423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10114667" y="1153717"/>
            <a:ext cx="1412049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33" name="Текст 17">
            <a:extLst>
              <a:ext uri="{FF2B5EF4-FFF2-40B4-BE49-F238E27FC236}">
                <a16:creationId xmlns:a16="http://schemas.microsoft.com/office/drawing/2014/main" xmlns="" id="{2D88AD4B-15C6-42C2-B9A5-BD645DA67D7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785846" y="2299842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34" name="Текст 17">
            <a:extLst>
              <a:ext uri="{FF2B5EF4-FFF2-40B4-BE49-F238E27FC236}">
                <a16:creationId xmlns:a16="http://schemas.microsoft.com/office/drawing/2014/main" xmlns="" id="{D79E337C-DD94-4BC6-9F28-69AC04CD2B3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785846" y="2774991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30" name="Рисунок 9">
            <a:extLst>
              <a:ext uri="{FF2B5EF4-FFF2-40B4-BE49-F238E27FC236}">
                <a16:creationId xmlns:a16="http://schemas.microsoft.com/office/drawing/2014/main" xmlns="" id="{B50A84FF-F66B-4AB8-837C-E3025F19E9C0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3780553" y="3614936"/>
            <a:ext cx="1412050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17" name="Текст 17">
            <a:extLst>
              <a:ext uri="{FF2B5EF4-FFF2-40B4-BE49-F238E27FC236}">
                <a16:creationId xmlns:a16="http://schemas.microsoft.com/office/drawing/2014/main" xmlns="" id="{540D9937-87C5-40B3-86E6-F1CBFCA40CA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51733" y="4767397"/>
            <a:ext cx="2069691" cy="47640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20" name="Текст 17">
            <a:extLst>
              <a:ext uri="{FF2B5EF4-FFF2-40B4-BE49-F238E27FC236}">
                <a16:creationId xmlns:a16="http://schemas.microsoft.com/office/drawing/2014/main" xmlns="" id="{C81570DE-3568-4F16-9DF8-269B29DDE60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51733" y="5242840"/>
            <a:ext cx="2069691" cy="69719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31" name="Рисунок 9">
            <a:extLst>
              <a:ext uri="{FF2B5EF4-FFF2-40B4-BE49-F238E27FC236}">
                <a16:creationId xmlns:a16="http://schemas.microsoft.com/office/drawing/2014/main" xmlns="" id="{41C26642-ECFF-4F11-B242-BBBA5D672DA0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5891925" y="3614936"/>
            <a:ext cx="1412050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22" name="Текст 17">
            <a:extLst>
              <a:ext uri="{FF2B5EF4-FFF2-40B4-BE49-F238E27FC236}">
                <a16:creationId xmlns:a16="http://schemas.microsoft.com/office/drawing/2014/main" xmlns="" id="{5E4E35F3-EC7A-489D-985F-0CA9F0402B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63105" y="4768651"/>
            <a:ext cx="2069691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23" name="Текст 17">
            <a:extLst>
              <a:ext uri="{FF2B5EF4-FFF2-40B4-BE49-F238E27FC236}">
                <a16:creationId xmlns:a16="http://schemas.microsoft.com/office/drawing/2014/main" xmlns="" id="{55AFBE6C-8E28-48EC-8798-5E463B8E47E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563105" y="5243800"/>
            <a:ext cx="2069691" cy="69536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32" name="Рисунок 9">
            <a:extLst>
              <a:ext uri="{FF2B5EF4-FFF2-40B4-BE49-F238E27FC236}">
                <a16:creationId xmlns:a16="http://schemas.microsoft.com/office/drawing/2014/main" xmlns="" id="{BCC40003-8966-4A03-9C79-EB95966FFE0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003297" y="3614936"/>
            <a:ext cx="1412049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25" name="Текст 17">
            <a:extLst>
              <a:ext uri="{FF2B5EF4-FFF2-40B4-BE49-F238E27FC236}">
                <a16:creationId xmlns:a16="http://schemas.microsoft.com/office/drawing/2014/main" xmlns="" id="{023FE51B-CC62-42E7-BCF7-123DB0B9244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74476" y="4768651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26" name="Текст 17">
            <a:extLst>
              <a:ext uri="{FF2B5EF4-FFF2-40B4-BE49-F238E27FC236}">
                <a16:creationId xmlns:a16="http://schemas.microsoft.com/office/drawing/2014/main" xmlns="" id="{3CA6C07A-2E37-4897-AF99-5152B241E38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74476" y="5243800"/>
            <a:ext cx="2069690" cy="69536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38" name="Рисунок 9">
            <a:extLst>
              <a:ext uri="{FF2B5EF4-FFF2-40B4-BE49-F238E27FC236}">
                <a16:creationId xmlns:a16="http://schemas.microsoft.com/office/drawing/2014/main" xmlns="" id="{026B0125-C5D1-4397-BA37-9D1FCB7DA71E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10114667" y="3614936"/>
            <a:ext cx="1412049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35" name="Текст 17">
            <a:extLst>
              <a:ext uri="{FF2B5EF4-FFF2-40B4-BE49-F238E27FC236}">
                <a16:creationId xmlns:a16="http://schemas.microsoft.com/office/drawing/2014/main" xmlns="" id="{A57BE95A-45E1-4F78-9162-0D9005657D7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785846" y="4768651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400" cap="all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36" name="Текст 17">
            <a:extLst>
              <a:ext uri="{FF2B5EF4-FFF2-40B4-BE49-F238E27FC236}">
                <a16:creationId xmlns:a16="http://schemas.microsoft.com/office/drawing/2014/main" xmlns="" id="{EF2F2B86-E2A2-406A-9EED-2FBD66017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785846" y="5243800"/>
            <a:ext cx="2069690" cy="69536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ru-RU" sz="1100" b="0" i="0" cap="none" spc="200" baseline="0"/>
            </a:lvl1pPr>
          </a:lstStyle>
          <a:p>
            <a:pPr lvl="0" rtl="0"/>
            <a:r>
              <a:rPr lang="ru-RU"/>
              <a:t>Заголовок слайда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B91FF20-37AD-4448-896C-C37172D16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76AF771-F500-4564-96BB-2AC1F13F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254F218-0E34-408C-AB25-76184E9AC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7729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пуск продукта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8101351-79F8-4AD7-A22B-E7AFB1C699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E09A49BC-8099-40DE-8210-5A1CBAA42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45B7BBE6-4278-4E33-9044-72A2E0C0E4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08564" y="1585733"/>
            <a:ext cx="2065188" cy="3995918"/>
          </a:xfrm>
          <a:prstGeom prst="rect">
            <a:avLst/>
          </a:prstGeom>
          <a:solidFill>
            <a:srgbClr val="3E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600E549E-0E7C-4599-B51C-97AA7E525C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832832" y="1585733"/>
            <a:ext cx="2065188" cy="3995918"/>
          </a:xfrm>
          <a:prstGeom prst="rect">
            <a:avLst/>
          </a:prstGeom>
          <a:solidFill>
            <a:srgbClr val="93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AF7C507F-AD4D-47B6-88C3-C1D0154FB7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063405" y="1585733"/>
            <a:ext cx="2065188" cy="3995918"/>
          </a:xfrm>
          <a:prstGeom prst="rect">
            <a:avLst/>
          </a:prstGeom>
          <a:solidFill>
            <a:srgbClr val="627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EA0266B1-BBD1-44C0-8D4C-4E651D320B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7293980" y="1585733"/>
            <a:ext cx="2065188" cy="3995918"/>
          </a:xfrm>
          <a:prstGeom prst="rect">
            <a:avLst/>
          </a:prstGeom>
          <a:solidFill>
            <a:srgbClr val="BDA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D71BB1CE-E3FA-4E7F-A54B-3FB675098A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511052" y="1585733"/>
            <a:ext cx="2065188" cy="3995918"/>
          </a:xfrm>
          <a:prstGeom prst="rect">
            <a:avLst/>
          </a:prstGeom>
          <a:solidFill>
            <a:srgbClr val="6851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xmlns="" id="{15D11F63-A3DB-4EB1-9148-6E8C6678D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843" y="2434147"/>
            <a:ext cx="1826631" cy="776287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ru-RU" sz="2000" cap="all" normalizeH="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29" name="Текст 22">
            <a:extLst>
              <a:ext uri="{FF2B5EF4-FFF2-40B4-BE49-F238E27FC236}">
                <a16:creationId xmlns:a16="http://schemas.microsoft.com/office/drawing/2014/main" xmlns="" id="{96E63495-7407-4360-95F6-82D0C68813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3" y="3267049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2" name="Текст 22">
            <a:extLst>
              <a:ext uri="{FF2B5EF4-FFF2-40B4-BE49-F238E27FC236}">
                <a16:creationId xmlns:a16="http://schemas.microsoft.com/office/drawing/2014/main" xmlns="" id="{3A879552-0B9C-48EC-8D07-A24DB252D6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52111" y="2443870"/>
            <a:ext cx="1826631" cy="776287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ru-RU" sz="20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3" name="Текст 22">
            <a:extLst>
              <a:ext uri="{FF2B5EF4-FFF2-40B4-BE49-F238E27FC236}">
                <a16:creationId xmlns:a16="http://schemas.microsoft.com/office/drawing/2014/main" xmlns="" id="{8337BD60-5C54-4FEC-A9D6-5C29EB947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952111" y="3276772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4" name="Текст 22">
            <a:extLst>
              <a:ext uri="{FF2B5EF4-FFF2-40B4-BE49-F238E27FC236}">
                <a16:creationId xmlns:a16="http://schemas.microsoft.com/office/drawing/2014/main" xmlns="" id="{25F7073D-87C3-473A-9A04-748C3F6826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82684" y="2434147"/>
            <a:ext cx="1826631" cy="776287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ru-RU" sz="20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5" name="Текст 22">
            <a:extLst>
              <a:ext uri="{FF2B5EF4-FFF2-40B4-BE49-F238E27FC236}">
                <a16:creationId xmlns:a16="http://schemas.microsoft.com/office/drawing/2014/main" xmlns="" id="{5CB2BF3B-6E9D-4A28-A938-C9CC9E49648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2684" y="3267049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6" name="Текст 22">
            <a:extLst>
              <a:ext uri="{FF2B5EF4-FFF2-40B4-BE49-F238E27FC236}">
                <a16:creationId xmlns:a16="http://schemas.microsoft.com/office/drawing/2014/main" xmlns="" id="{94E179CD-2F9C-44FA-813E-253ACC4A97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13259" y="2443870"/>
            <a:ext cx="1826631" cy="776287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ru-RU" sz="20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7" name="Текст 22">
            <a:extLst>
              <a:ext uri="{FF2B5EF4-FFF2-40B4-BE49-F238E27FC236}">
                <a16:creationId xmlns:a16="http://schemas.microsoft.com/office/drawing/2014/main" xmlns="" id="{34D58360-D7DD-4F33-A29E-5F4835C2DC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13259" y="3276772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8" name="Текст 22">
            <a:extLst>
              <a:ext uri="{FF2B5EF4-FFF2-40B4-BE49-F238E27FC236}">
                <a16:creationId xmlns:a16="http://schemas.microsoft.com/office/drawing/2014/main" xmlns="" id="{AA5A81E7-83B9-4A30-9A57-98FFF27160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30331" y="2434147"/>
            <a:ext cx="1826631" cy="776287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ru-RU" sz="20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9" name="Текст 22">
            <a:extLst>
              <a:ext uri="{FF2B5EF4-FFF2-40B4-BE49-F238E27FC236}">
                <a16:creationId xmlns:a16="http://schemas.microsoft.com/office/drawing/2014/main" xmlns="" id="{C45C6D3E-88B9-42D5-9A94-6D2B9CA3C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30331" y="3267049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843D60E-3024-42AA-9CF9-A44192AE7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182FBC6-68D1-4570-A549-C4A925FB8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4E1DC1F-6117-4AB4-9BF1-878D4F820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4537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78B9A4D3-8D91-4865-B422-5F60885A73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592874" y="3684898"/>
            <a:ext cx="9006253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ECDAF5-DEB9-4A0C-9165-6ED23184A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5435"/>
          </a:xfrm>
          <a:prstGeom prst="rect">
            <a:avLst/>
          </a:prstGeom>
        </p:spPr>
        <p:txBody>
          <a:bodyPr rtlCol="0"/>
          <a:lstStyle>
            <a:lvl1pPr algn="ct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5FEA1AD-EC70-422F-BADD-FCA14BF9D4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428750" y="3520775"/>
            <a:ext cx="328246" cy="32824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1C84996E-63EA-4C88-816A-3AE158BB57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680314" y="3520775"/>
            <a:ext cx="328246" cy="3282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CA09893-F9A1-4FA2-A462-C1C443EC32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31878" y="3520775"/>
            <a:ext cx="328246" cy="32824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829FBC17-744B-4367-90B4-20C9CDBD18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183442" y="3520775"/>
            <a:ext cx="328246" cy="3282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79FD6CCE-53EA-424C-A29B-35A77F7820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0435004" y="3520775"/>
            <a:ext cx="328246" cy="32824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A1ADC218-9303-4431-8BD2-4D5F9C19A2D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1592873" y="2964383"/>
            <a:ext cx="0" cy="41571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4F724929-97F8-4988-BD69-D86CAA6950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1" y="2964383"/>
            <a:ext cx="0" cy="41571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F80FEF08-1FB7-46B4-AB6B-D672A96A71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10599127" y="2964383"/>
            <a:ext cx="0" cy="415716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Текст 22">
            <a:extLst>
              <a:ext uri="{FF2B5EF4-FFF2-40B4-BE49-F238E27FC236}">
                <a16:creationId xmlns:a16="http://schemas.microsoft.com/office/drawing/2014/main" xmlns="" id="{8BA510CE-108D-434A-9BE7-BE67121752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72" y="1627860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800" cap="all" baseline="0">
                <a:solidFill>
                  <a:schemeClr val="tx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28" name="Текст 22">
            <a:extLst>
              <a:ext uri="{FF2B5EF4-FFF2-40B4-BE49-F238E27FC236}">
                <a16:creationId xmlns:a16="http://schemas.microsoft.com/office/drawing/2014/main" xmlns="" id="{00414708-82D0-44BF-8CBD-2D165A3856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5172" y="2135346"/>
            <a:ext cx="2251564" cy="81240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29" name="Текст 22">
            <a:extLst>
              <a:ext uri="{FF2B5EF4-FFF2-40B4-BE49-F238E27FC236}">
                <a16:creationId xmlns:a16="http://schemas.microsoft.com/office/drawing/2014/main" xmlns="" id="{272F07D4-1C66-4FA2-8361-FC6267F177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0216" y="1637385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800" cap="all" baseline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0" name="Текст 22">
            <a:extLst>
              <a:ext uri="{FF2B5EF4-FFF2-40B4-BE49-F238E27FC236}">
                <a16:creationId xmlns:a16="http://schemas.microsoft.com/office/drawing/2014/main" xmlns="" id="{432C0CF3-19F3-4C10-9EEC-BA5E5F3FD22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16" y="2144871"/>
            <a:ext cx="2251564" cy="81240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1" name="Текст 22">
            <a:extLst>
              <a:ext uri="{FF2B5EF4-FFF2-40B4-BE49-F238E27FC236}">
                <a16:creationId xmlns:a16="http://schemas.microsoft.com/office/drawing/2014/main" xmlns="" id="{4A3A0AFC-7EB9-4059-8C59-C42379BA92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73340" y="1637385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800" cap="all" baseline="0"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2" name="Текст 22">
            <a:extLst>
              <a:ext uri="{FF2B5EF4-FFF2-40B4-BE49-F238E27FC236}">
                <a16:creationId xmlns:a16="http://schemas.microsoft.com/office/drawing/2014/main" xmlns="" id="{417F27A8-21AF-48E6-8A67-65C9920A307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73340" y="2144871"/>
            <a:ext cx="2251564" cy="81240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3" name="Текст 22">
            <a:extLst>
              <a:ext uri="{FF2B5EF4-FFF2-40B4-BE49-F238E27FC236}">
                <a16:creationId xmlns:a16="http://schemas.microsoft.com/office/drawing/2014/main" xmlns="" id="{F26C8D2A-15B8-4AB1-83F7-74DB0A35CC7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16736" y="4400252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800" cap="all" baseline="0">
                <a:solidFill>
                  <a:schemeClr val="accent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4" name="Текст 22">
            <a:extLst>
              <a:ext uri="{FF2B5EF4-FFF2-40B4-BE49-F238E27FC236}">
                <a16:creationId xmlns:a16="http://schemas.microsoft.com/office/drawing/2014/main" xmlns="" id="{07311D06-DEA1-4811-AC58-E3B935DC5A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6736" y="4917263"/>
            <a:ext cx="2251562" cy="79556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5" name="Текст 22">
            <a:extLst>
              <a:ext uri="{FF2B5EF4-FFF2-40B4-BE49-F238E27FC236}">
                <a16:creationId xmlns:a16="http://schemas.microsoft.com/office/drawing/2014/main" xmlns="" id="{23AC1CF6-E394-4A35-A634-F187E005A4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21784" y="4400252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ru-RU" sz="1800" cap="all" baseline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36" name="Текст 22">
            <a:extLst>
              <a:ext uri="{FF2B5EF4-FFF2-40B4-BE49-F238E27FC236}">
                <a16:creationId xmlns:a16="http://schemas.microsoft.com/office/drawing/2014/main" xmlns="" id="{9F72BEB0-9B11-4205-B9FC-10E5201C813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21784" y="4917263"/>
            <a:ext cx="2251562" cy="79556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ru-RU" sz="1400" spc="50" baseline="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ru-RU"/>
              <a:t>Добавьте текст</a:t>
            </a:r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xmlns="" id="{0E574CD7-C8A6-4F56-81B4-F72FB22E04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3844715" y="3977431"/>
            <a:ext cx="0" cy="41571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xmlns="" id="{50FC7994-2504-4FF9-81F5-24405FEF0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347565" y="3977431"/>
            <a:ext cx="0" cy="41571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C4F63B8-F105-4AC4-889E-C12790C8E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C3AAE30-8A46-485A-BD2B-6ADB18563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9159F9D-CDA1-4B51-B521-C243219B8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7837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толбц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3648F598-64F2-429E-B3E0-FC31DC90A0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9956"/>
            <a:ext cx="10515600" cy="726137"/>
          </a:xfrm>
          <a:prstGeom prst="rect">
            <a:avLst/>
          </a:prstGeom>
        </p:spPr>
        <p:txBody>
          <a:bodyPr rtlCol="0" anchor="ctr"/>
          <a:lstStyle>
            <a:lvl1pPr algn="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7B9DAAC-E781-43E6-913C-893B8D6754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1" y="530240"/>
            <a:ext cx="12192001" cy="889369"/>
          </a:xfrm>
          <a:prstGeom prst="rect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xmlns="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7759" y="2063838"/>
            <a:ext cx="4626764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ru-RU" sz="2000" b="0" i="0" spc="200" baseline="0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подзаголовок здесь </a:t>
            </a:r>
          </a:p>
        </p:txBody>
      </p:sp>
      <p:sp>
        <p:nvSpPr>
          <p:cNvPr id="11" name="Текст 17">
            <a:extLst>
              <a:ext uri="{FF2B5EF4-FFF2-40B4-BE49-F238E27FC236}">
                <a16:creationId xmlns:a16="http://schemas.microsoft.com/office/drawing/2014/main" xmlns="" id="{6D9CE0F4-78C6-4BD6-9C58-FDFC16FF09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77551" y="2486203"/>
            <a:ext cx="4626293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ru-RU" sz="1400" spc="50" baseline="0"/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10" name="Текст 14">
            <a:extLst>
              <a:ext uri="{FF2B5EF4-FFF2-40B4-BE49-F238E27FC236}">
                <a16:creationId xmlns:a16="http://schemas.microsoft.com/office/drawing/2014/main" xmlns="" id="{B499BD94-B24B-4B23-9B87-81DF413EA4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1708" y="2063837"/>
            <a:ext cx="4626763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ru-RU" sz="2000" b="0" i="0" spc="200" baseline="0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подзаголовок здесь </a:t>
            </a:r>
          </a:p>
        </p:txBody>
      </p:sp>
      <p:sp>
        <p:nvSpPr>
          <p:cNvPr id="12" name="Текст 17">
            <a:extLst>
              <a:ext uri="{FF2B5EF4-FFF2-40B4-BE49-F238E27FC236}">
                <a16:creationId xmlns:a16="http://schemas.microsoft.com/office/drawing/2014/main" xmlns="" id="{6BC5A941-8EB4-4D4B-9671-6B8FA6447A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52188" y="2486202"/>
            <a:ext cx="4626293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ru-RU" sz="1400" spc="50" baseline="0"/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E4E3392-5868-4F6C-BFCC-ECCB66A3B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ED975EE-261C-47D3-A9E5-7401C706A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727BB3A-38A2-4A8E-88C2-55FAE758D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9179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толбц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5B3E9C-104B-4460-A48D-0C2C5329B8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0431"/>
            <a:ext cx="10515600" cy="726137"/>
          </a:xfrm>
          <a:prstGeom prst="rect">
            <a:avLst/>
          </a:prstGeom>
        </p:spPr>
        <p:txBody>
          <a:bodyPr rtlCol="0" anchor="ctr"/>
          <a:lstStyle>
            <a:lvl1pPr algn="r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16DDC2F-7D33-44CF-9D9F-B342720BBC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1" y="530240"/>
            <a:ext cx="12192000" cy="889369"/>
          </a:xfrm>
          <a:prstGeom prst="rect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Текст 14">
            <a:extLst>
              <a:ext uri="{FF2B5EF4-FFF2-40B4-BE49-F238E27FC236}">
                <a16:creationId xmlns:a16="http://schemas.microsoft.com/office/drawing/2014/main" xmlns="" id="{9A8189FC-92D4-447F-BE75-86F13BA33B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3140" y="2063838"/>
            <a:ext cx="3515704" cy="422365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buNone/>
              <a:defRPr lang="ru-RU" sz="2000" b="0" i="0" spc="200" baseline="0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подзаголовок здесь </a:t>
            </a:r>
          </a:p>
        </p:txBody>
      </p:sp>
      <p:sp>
        <p:nvSpPr>
          <p:cNvPr id="14" name="Текст 17">
            <a:extLst>
              <a:ext uri="{FF2B5EF4-FFF2-40B4-BE49-F238E27FC236}">
                <a16:creationId xmlns:a16="http://schemas.microsoft.com/office/drawing/2014/main" xmlns="" id="{4FDAEC9F-05AF-4D5D-AD2C-537FF767ED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932" y="2523933"/>
            <a:ext cx="3515346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ru-RU" sz="1400" spc="50" baseline="0"/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xmlns="" id="{2492CECA-D20C-47AF-A75A-44DFDE74D8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29790" y="2063838"/>
            <a:ext cx="3515704" cy="422365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buNone/>
              <a:defRPr lang="ru-RU" sz="2000" b="0" i="0" spc="200" baseline="0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подзаголовок здесь </a:t>
            </a:r>
          </a:p>
        </p:txBody>
      </p:sp>
      <p:sp>
        <p:nvSpPr>
          <p:cNvPr id="23" name="Текст 17">
            <a:extLst>
              <a:ext uri="{FF2B5EF4-FFF2-40B4-BE49-F238E27FC236}">
                <a16:creationId xmlns:a16="http://schemas.microsoft.com/office/drawing/2014/main" xmlns="" id="{EEF915A4-555A-4718-876D-625A85FAB0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29582" y="2523933"/>
            <a:ext cx="3515346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ru-RU" sz="1400" spc="50" baseline="0"/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xmlns="" id="{7458D237-AB82-4392-B182-AAF3694FDB1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75874" y="2063838"/>
            <a:ext cx="3515704" cy="422365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buNone/>
              <a:defRPr lang="ru-RU" sz="2000" b="0" i="0" spc="200" baseline="0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подзаголовок здесь </a:t>
            </a:r>
          </a:p>
        </p:txBody>
      </p:sp>
      <p:sp>
        <p:nvSpPr>
          <p:cNvPr id="27" name="Текст 17">
            <a:extLst>
              <a:ext uri="{FF2B5EF4-FFF2-40B4-BE49-F238E27FC236}">
                <a16:creationId xmlns:a16="http://schemas.microsoft.com/office/drawing/2014/main" xmlns="" id="{AAA9CCE2-427A-46C0-A79B-0D01E8888E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75666" y="2523933"/>
            <a:ext cx="3515346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ru-RU" sz="1400" spc="50" baseline="0"/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35A30FE-146C-418D-B68F-9EBB829D0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BCBBE8-05C6-4946-80F5-DE319A6FC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22839E0-080F-4A5D-99FB-FD1917E7F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788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2C65D0-3E91-45C0-BC6C-CC7BFE58B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800" y="3429000"/>
            <a:ext cx="3097320" cy="978408"/>
          </a:xfrm>
          <a:prstGeom prst="rect">
            <a:avLst/>
          </a:prstGeom>
        </p:spPr>
        <p:txBody>
          <a:bodyPr rtlCol="0" anchor="ctr"/>
          <a:lstStyle>
            <a:lvl1pPr algn="l"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09651A5D-2C86-4900-A248-8559E39BDAC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20510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xmlns="" id="{D5F84479-AB5A-4587-BAAF-A05E52224B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5700" y="2854660"/>
            <a:ext cx="4749800" cy="2129971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lang="ru-RU" sz="1400" cap="none" spc="50" baseline="0">
                <a:latin typeface="+mn-lt"/>
              </a:defRPr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xmlns="" id="{3D8D3253-3A08-4F2F-B6B3-607BBC6B33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2B75CEA-DDFB-4C62-B83F-6A0B86FA7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D425E30-50C5-42DD-911D-36C0E732E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E88C855-986C-4539-81CE-5421C8EB7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F91729D4-A164-47A3-830D-E792BCE699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239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18F63EB3-EB79-4150-A7A5-F675662724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237" y="1096375"/>
            <a:ext cx="4045527" cy="1590790"/>
          </a:xfrm>
          <a:prstGeom prst="rect">
            <a:avLst/>
          </a:prstGeom>
        </p:spPr>
        <p:txBody>
          <a:bodyPr rtlCol="0" anchor="b"/>
          <a:lstStyle>
            <a:lvl1pPr>
              <a:defRPr lang="ru-RU" sz="3200" cap="all" spc="20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289D0B50-E879-41B9-9B1B-EBB40605D1B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951274"/>
            <a:ext cx="2743201" cy="474756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EB4D3EE7-1F3B-4AAB-A04D-3162C35A1A9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07354" y="2910720"/>
            <a:ext cx="4011410" cy="2061261"/>
          </a:xfrm>
          <a:prstGeom prst="rect">
            <a:avLst/>
          </a:prstGeom>
        </p:spPr>
        <p:txBody>
          <a:bodyPr rtlCol="0" anchor="t"/>
          <a:lstStyle>
            <a:lvl1pPr marL="0" indent="0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lang="ru-RU" sz="2000" b="0" i="0" spc="200" baseline="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ru-RU"/>
              <a:t>Щелкните, чтобы добавить имя</a:t>
            </a:r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2A57A12F-74B8-4CBC-816C-F2AC890D1B9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448800" y="951274"/>
            <a:ext cx="2743200" cy="474756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ru-RU" spc="400" baseline="0"/>
            </a:lvl1pPr>
          </a:lstStyle>
          <a:p>
            <a:pPr rtl="0"/>
            <a:r>
              <a:rPr lang="ru-RU"/>
              <a:t>Щелкните, чтобы добавить фотографию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A19A048-F803-428B-9A66-6DE56F4DE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B42CDA7-93A6-45DB-9062-E70E51ACB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1F08F63-561A-455E-8ED8-20CCE58E7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9593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3FB4E19-B10C-43FA-AB4B-5D0396BD64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E5C552B-0CAD-4920-B258-233A9F86D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E983FFB-15A3-4B11-A130-4565577A3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91729D4-A164-47A3-830D-E792BCE699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710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2" r:id="rId7"/>
    <p:sldLayoutId id="2147483663" r:id="rId8"/>
    <p:sldLayoutId id="2147483656" r:id="rId9"/>
    <p:sldLayoutId id="2147483657" r:id="rId10"/>
    <p:sldLayoutId id="2147483664" r:id="rId11"/>
    <p:sldLayoutId id="2147483658" r:id="rId12"/>
    <p:sldLayoutId id="2147483659" r:id="rId13"/>
    <p:sldLayoutId id="2147483660" r:id="rId14"/>
    <p:sldLayoutId id="2147483661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s://tv-gubernia.ru/novosti/obwestvo/eto-pomoshh-nashim-bratyam-v-voronezhskom-kolledzhe-sobirayut-krovati-dlya-voennyh-gospitalej/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tv-gubernia.ru/novosti/obwestvo/pletut-maskirovochnye-seti-15-goda-kak-v-voronezhskom-kolledzhe-pomogayut-bojczam-svo/" TargetMode="External"/><Relationship Id="rId5" Type="http://schemas.openxmlformats.org/officeDocument/2006/relationships/hyperlink" Target="https://vk.com/wall-182585808_353112" TargetMode="External"/><Relationship Id="rId10" Type="http://schemas.openxmlformats.org/officeDocument/2006/relationships/image" Target="../media/image14.png"/><Relationship Id="rId4" Type="http://schemas.openxmlformats.org/officeDocument/2006/relationships/hyperlink" Target="https://gorcom36.ru/content/kak-v-voronezhskom-kolledzhe-pomogayut-boytsam-svo/" TargetMode="External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vkspt.obrvrn.ru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jpg"/><Relationship Id="rId5" Type="http://schemas.openxmlformats.org/officeDocument/2006/relationships/image" Target="../media/image16.jpg"/><Relationship Id="rId4" Type="http://schemas.openxmlformats.org/officeDocument/2006/relationships/hyperlink" Target="https://vk.com/vkspt_professionalitet?from=group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A3D64C50-A740-468A-8AB6-F949358D8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587" y="2083531"/>
            <a:ext cx="6312449" cy="28622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ВКСПТ – патриотический 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8F94A06-38B8-4C8F-ABF0-FB763704D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4109" y="4894443"/>
            <a:ext cx="5278514" cy="61814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Воронежский колледж сварки и промышленных технологий</a:t>
            </a:r>
          </a:p>
          <a:p>
            <a:r>
              <a:rPr lang="ru-RU" dirty="0"/>
              <a:t>Поддержка военнослужащих РФ и формирование патриотического сознания у молодёжи.</a:t>
            </a:r>
            <a:endParaRPr lang="ru-RU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9" b="4029"/>
          <a:stretch>
            <a:fillRect/>
          </a:stretch>
        </p:blipFill>
        <p:spPr>
          <a:xfrm>
            <a:off x="8679584" y="947737"/>
            <a:ext cx="4048124" cy="4962525"/>
          </a:xfr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106CDEB7-77E8-4351-9B76-07896E7317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696075" y="0"/>
            <a:ext cx="28956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56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26">
            <a:extLst>
              <a:ext uri="{FF2B5EF4-FFF2-40B4-BE49-F238E27FC236}">
                <a16:creationId xmlns:a16="http://schemas.microsoft.com/office/drawing/2014/main" xmlns="" id="{F3F083B8-4B95-4C15-B710-4BC526A23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580" y="942423"/>
            <a:ext cx="4694420" cy="1124392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800" dirty="0"/>
              <a:t>ВКСПТ — </a:t>
            </a:r>
            <a:r>
              <a:rPr lang="ru-RU" sz="2800" dirty="0" smtClean="0"/>
              <a:t>патриотический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1600" dirty="0"/>
              <a:t>Поддержка военнослужащих РФ и формирование патриотического сознания у молодёжи</a:t>
            </a:r>
            <a:endParaRPr lang="ru-RU" sz="1600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938E3964-EE54-4BDC-A0A3-DC7D197FFB5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10587" y="2329867"/>
            <a:ext cx="4058872" cy="3156533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 smtClean="0"/>
              <a:t>База </a:t>
            </a:r>
            <a:r>
              <a:rPr lang="ru-RU" dirty="0"/>
              <a:t>реализации: ГБПОУ ВО «Воронежский колледж сварки и промышленных технологий».</a:t>
            </a:r>
          </a:p>
          <a:p>
            <a:r>
              <a:rPr lang="ru-RU" dirty="0"/>
              <a:t>Контингент: 470 студентов.</a:t>
            </a:r>
          </a:p>
          <a:p>
            <a:r>
              <a:rPr lang="ru-RU" dirty="0" smtClean="0"/>
              <a:t>Срок </a:t>
            </a:r>
            <a:r>
              <a:rPr lang="ru-RU" dirty="0"/>
              <a:t>реализации проекта: два года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6CCBF0FB-0046-4D3C-AC29-2382CF05B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5FE626F-057D-4E99-A748-F977659F2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9" r="18899"/>
          <a:stretch>
            <a:fillRect/>
          </a:stretch>
        </p:blipFill>
        <p:spPr/>
      </p:pic>
      <p:pic>
        <p:nvPicPr>
          <p:cNvPr id="10" name="Рисунок 9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9" r="188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6004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9" b="36633"/>
          <a:stretch/>
        </p:blipFill>
        <p:spPr>
          <a:xfrm flipH="1">
            <a:off x="0" y="0"/>
            <a:ext cx="12192000" cy="6858000"/>
          </a:xfrm>
        </p:spPr>
      </p:pic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985311D1-54C5-4629-99A1-D0E53D8E6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181910"/>
            <a:ext cx="12192000" cy="335222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b="1" dirty="0" smtClean="0"/>
              <a:t>Цель проекта</a:t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dirty="0"/>
              <a:t>Организация и проведение мероприятий для моральной, духовной и материальной поддержки военнослужащих РФ в зоне СВО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6EA67BE-8C4A-498B-BE79-A779F07A5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7E49766-851F-4808-BD95-B55C6D13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880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" b="1042"/>
          <a:stretch>
            <a:fillRect/>
          </a:stretch>
        </p:blipFill>
        <p:spPr/>
      </p:pic>
      <p:sp>
        <p:nvSpPr>
          <p:cNvPr id="19" name="Заголовок 18">
            <a:extLst>
              <a:ext uri="{FF2B5EF4-FFF2-40B4-BE49-F238E27FC236}">
                <a16:creationId xmlns:a16="http://schemas.microsoft.com/office/drawing/2014/main" xmlns="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0" y="2921000"/>
            <a:ext cx="4749800" cy="52705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dirty="0" smtClean="0"/>
              <a:t>Изготовление </a:t>
            </a:r>
            <a:r>
              <a:rPr lang="ru-RU" sz="2400" dirty="0"/>
              <a:t>металлических </a:t>
            </a:r>
            <a:r>
              <a:rPr lang="ru-RU" sz="2400" dirty="0" smtClean="0"/>
              <a:t>двуярусных </a:t>
            </a:r>
            <a:r>
              <a:rPr lang="ru-RU" sz="2400" dirty="0"/>
              <a:t>кроватей в </a:t>
            </a:r>
            <a:r>
              <a:rPr lang="ru-RU" sz="2400" dirty="0" smtClean="0"/>
              <a:t>сварочных мастерских колледжа</a:t>
            </a:r>
            <a:endParaRPr lang="ru-RU" sz="24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C558E8B1-0215-4BC8-AF46-4F9A87F2AE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97600" y="3429000"/>
            <a:ext cx="4749800" cy="24352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В сварочных мастерских студенты обучающиеся по профессии «Сварщик</a:t>
            </a:r>
            <a:r>
              <a:rPr lang="ru-RU" dirty="0" smtClean="0"/>
              <a:t>», под руководством мастера производственного обучения,  </a:t>
            </a:r>
            <a:r>
              <a:rPr lang="ru-RU" dirty="0"/>
              <a:t>изготавливают металлические двуярусные кровати, которые передают в </a:t>
            </a:r>
            <a:r>
              <a:rPr lang="ru-RU" dirty="0" smtClean="0"/>
              <a:t>госпитали.</a:t>
            </a:r>
            <a:endParaRPr lang="ru-RU" dirty="0"/>
          </a:p>
          <a:p>
            <a:r>
              <a:rPr lang="ru-RU" dirty="0" smtClean="0"/>
              <a:t>Изготовлено: 50 кроватей</a:t>
            </a:r>
          </a:p>
          <a:p>
            <a:r>
              <a:rPr lang="ru-RU" dirty="0"/>
              <a:t>Весь процесс изготовления проходит в мастерской: от нарезки заготовок, до сваривания конструкции и покраски. 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035BF3-F379-4230-ADAD-0D67A84DA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8202679-6595-4663-A854-969937BB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 rtl="0"/>
              <a:t>4</a:t>
            </a:fld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CB5CC355-F6A6-4B5D-BE90-7C2313A812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720850" y="0"/>
            <a:ext cx="2349500" cy="9937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990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8">
            <a:extLst>
              <a:ext uri="{FF2B5EF4-FFF2-40B4-BE49-F238E27FC236}">
                <a16:creationId xmlns:a16="http://schemas.microsoft.com/office/drawing/2014/main" xmlns="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0" y="2921000"/>
            <a:ext cx="4749800" cy="52705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dirty="0"/>
              <a:t>Плетение маскировочных сетей</a:t>
            </a:r>
            <a:endParaRPr lang="ru-RU" sz="24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C558E8B1-0215-4BC8-AF46-4F9A87F2AE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97600" y="3429000"/>
            <a:ext cx="4749800" cy="24352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Организована площадка на базе колледжа: подготовлена мебель, закуплены инструменты, изготовлены рамы для плетения.</a:t>
            </a:r>
          </a:p>
          <a:p>
            <a:r>
              <a:rPr lang="ru-RU" dirty="0"/>
              <a:t>Проведён мастер-класс по плетению сетей в технике «</a:t>
            </a:r>
            <a:r>
              <a:rPr lang="ru-RU" dirty="0" err="1"/>
              <a:t>Галстучки</a:t>
            </a:r>
            <a:r>
              <a:rPr lang="ru-RU" dirty="0"/>
              <a:t>».</a:t>
            </a:r>
          </a:p>
          <a:p>
            <a:r>
              <a:rPr lang="ru-RU" dirty="0"/>
              <a:t>Изготовлено: 102 маскировочные сети размером 2х3 метра.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035BF3-F379-4230-ADAD-0D67A84DA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8202679-6595-4663-A854-969937BB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 rtl="0"/>
              <a:t>5</a:t>
            </a:fld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CB5CC355-F6A6-4B5D-BE90-7C2313A812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720850" y="0"/>
            <a:ext cx="2349500" cy="9937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75" t="-89" r="8381" b="89"/>
          <a:stretch/>
        </p:blipFill>
        <p:spPr/>
      </p:pic>
    </p:spTree>
    <p:extLst>
      <p:ext uri="{BB962C8B-B14F-4D97-AF65-F5344CB8AC3E}">
        <p14:creationId xmlns:p14="http://schemas.microsoft.com/office/powerpoint/2010/main" val="335273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8" r="28428"/>
          <a:stretch>
            <a:fillRect/>
          </a:stretch>
        </p:blipFill>
        <p:spPr/>
      </p:pic>
      <p:sp>
        <p:nvSpPr>
          <p:cNvPr id="19" name="Заголовок 18">
            <a:extLst>
              <a:ext uri="{FF2B5EF4-FFF2-40B4-BE49-F238E27FC236}">
                <a16:creationId xmlns:a16="http://schemas.microsoft.com/office/drawing/2014/main" xmlns="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0" y="2921000"/>
            <a:ext cx="4749800" cy="52705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dirty="0" smtClean="0"/>
              <a:t>Гуманитарные сборы</a:t>
            </a:r>
            <a:endParaRPr lang="ru-RU" sz="24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C558E8B1-0215-4BC8-AF46-4F9A87F2AE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97600" y="3429000"/>
            <a:ext cx="4749800" cy="24352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Организовано 6 гуманитарных сборов.</a:t>
            </a:r>
          </a:p>
          <a:p>
            <a:r>
              <a:rPr lang="ru-RU" dirty="0"/>
              <a:t>Всего собрано: более 1000 позиций (инструменты, лекарства, одежда, строительные материалы, предметы быта, продукты питания).</a:t>
            </a:r>
          </a:p>
          <a:p>
            <a:r>
              <a:rPr lang="ru-RU" dirty="0"/>
              <a:t>Участники сборов: сотрудники колледжа, студенты и их родители.</a:t>
            </a:r>
          </a:p>
          <a:p>
            <a:r>
              <a:rPr lang="ru-RU" dirty="0"/>
              <a:t>Передача сборов: ветераны МВД Левобережного района и волонтёры группы тылового обеспечения «Калибр36</a:t>
            </a:r>
            <a:r>
              <a:rPr lang="ru-RU" dirty="0" smtClean="0"/>
              <a:t>».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035BF3-F379-4230-ADAD-0D67A84DA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8202679-6595-4663-A854-969937BB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 rtl="0"/>
              <a:t>6</a:t>
            </a:fld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CB5CC355-F6A6-4B5D-BE90-7C2313A812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720850" y="0"/>
            <a:ext cx="2349500" cy="9937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388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11" descr="9O4y61MKshw.jpg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5" r="28475"/>
          <a:stretch>
            <a:fillRect/>
          </a:stretch>
        </p:blipFill>
        <p:spPr/>
      </p:pic>
      <p:sp>
        <p:nvSpPr>
          <p:cNvPr id="19" name="Заголовок 18">
            <a:extLst>
              <a:ext uri="{FF2B5EF4-FFF2-40B4-BE49-F238E27FC236}">
                <a16:creationId xmlns:a16="http://schemas.microsoft.com/office/drawing/2014/main" xmlns="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0" y="2921000"/>
            <a:ext cx="4749800" cy="52705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dirty="0"/>
              <a:t>Акция «Письмо солдату»</a:t>
            </a:r>
            <a:endParaRPr lang="ru-RU" sz="24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C558E8B1-0215-4BC8-AF46-4F9A87F2AE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97600" y="3429000"/>
            <a:ext cx="4749800" cy="24352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Первое участие: 53 письма.</a:t>
            </a:r>
          </a:p>
          <a:p>
            <a:r>
              <a:rPr lang="ru-RU" dirty="0"/>
              <a:t>Общее количество акций: 12.</a:t>
            </a:r>
          </a:p>
          <a:p>
            <a:r>
              <a:rPr lang="ru-RU" dirty="0"/>
              <a:t>Всего передано: более 2000 рукописных писем и самодельных открыток.</a:t>
            </a:r>
          </a:p>
          <a:p>
            <a:r>
              <a:rPr lang="ru-RU" dirty="0"/>
              <a:t>Текущий объём: 200–250 писем за одну </a:t>
            </a:r>
            <a:r>
              <a:rPr lang="ru-RU" dirty="0" smtClean="0"/>
              <a:t>акцию.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035BF3-F379-4230-ADAD-0D67A84DA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8202679-6595-4663-A854-969937BB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 rtl="0"/>
              <a:t>7</a:t>
            </a:fld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CB5CC355-F6A6-4B5D-BE90-7C2313A812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720850" y="0"/>
            <a:ext cx="2349500" cy="9937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61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" b="2027"/>
          <a:stretch>
            <a:fillRect/>
          </a:stretch>
        </p:blipFill>
        <p:spPr bwMode="auto">
          <a:xfrm>
            <a:off x="1351395" y="496887"/>
            <a:ext cx="4114800" cy="537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Заголовок 18">
            <a:extLst>
              <a:ext uri="{FF2B5EF4-FFF2-40B4-BE49-F238E27FC236}">
                <a16:creationId xmlns:a16="http://schemas.microsoft.com/office/drawing/2014/main" xmlns="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0" y="2921000"/>
            <a:ext cx="4749800" cy="52705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dirty="0"/>
              <a:t>Дополнительные инициативы</a:t>
            </a:r>
            <a:endParaRPr lang="ru-RU" sz="24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C558E8B1-0215-4BC8-AF46-4F9A87F2AE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97600" y="3429000"/>
            <a:ext cx="4749800" cy="24352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Сбор для школьников г. Луганска (февраль 2024 года): закуплены канцтовары (более 800 предметов).</a:t>
            </a:r>
          </a:p>
          <a:p>
            <a:r>
              <a:rPr lang="ru-RU" dirty="0"/>
              <a:t>Акция по сбору одежды, обуви, игрушек и сладостей для «сына полка» Вани на Донецком направлении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Сбор лекарственных </a:t>
            </a:r>
            <a:r>
              <a:rPr lang="ru-RU" dirty="0" err="1" smtClean="0"/>
              <a:t>средствв</a:t>
            </a:r>
            <a:r>
              <a:rPr lang="ru-RU" dirty="0" smtClean="0"/>
              <a:t> для госпиталя г. Курск.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035BF3-F379-4230-ADAD-0D67A84DA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8202679-6595-4663-A854-969937BB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 rtl="0"/>
              <a:t>8</a:t>
            </a:fld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CB5CC355-F6A6-4B5D-BE90-7C2313A812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720850" y="0"/>
            <a:ext cx="2349500" cy="9937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560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8">
            <a:extLst>
              <a:ext uri="{FF2B5EF4-FFF2-40B4-BE49-F238E27FC236}">
                <a16:creationId xmlns:a16="http://schemas.microsoft.com/office/drawing/2014/main" xmlns="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0" y="2921000"/>
            <a:ext cx="4749800" cy="52705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dirty="0"/>
              <a:t>Патриотическое воспитание</a:t>
            </a:r>
            <a:endParaRPr lang="ru-RU" sz="24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C558E8B1-0215-4BC8-AF46-4F9A87F2AE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97600" y="3429000"/>
            <a:ext cx="4749800" cy="24352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Встречи студентов с участниками СВО (14 встреч, охват — более 1000 участников).</a:t>
            </a:r>
          </a:p>
          <a:p>
            <a:r>
              <a:rPr lang="ru-RU" dirty="0"/>
              <a:t>Форматы встреч: «Диалоги на равных», уроки мужества, круглые столы.</a:t>
            </a:r>
          </a:p>
          <a:p>
            <a:r>
              <a:rPr lang="ru-RU" dirty="0"/>
              <a:t>Темы обсуждений: патриотизм, служение Родине, работа тыла, положение России в мире, </a:t>
            </a:r>
            <a:r>
              <a:rPr lang="ru-RU" dirty="0" smtClean="0"/>
              <a:t>история.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035BF3-F379-4230-ADAD-0D67A84DA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8202679-6595-4663-A854-969937BB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 rtl="0"/>
              <a:t>9</a:t>
            </a:fld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CB5CC355-F6A6-4B5D-BE90-7C2313A812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720850" y="0"/>
            <a:ext cx="2349500" cy="9937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4" t="-89" r="34142" b="89"/>
          <a:stretch/>
        </p:blipFill>
        <p:spPr/>
      </p:pic>
    </p:spTree>
    <p:extLst>
      <p:ext uri="{BB962C8B-B14F-4D97-AF65-F5344CB8AC3E}">
        <p14:creationId xmlns:p14="http://schemas.microsoft.com/office/powerpoint/2010/main" val="170671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8">
            <a:extLst>
              <a:ext uri="{FF2B5EF4-FFF2-40B4-BE49-F238E27FC236}">
                <a16:creationId xmlns:a16="http://schemas.microsoft.com/office/drawing/2014/main" xmlns="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0" y="2921000"/>
            <a:ext cx="4749800" cy="52705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dirty="0" smtClean="0"/>
              <a:t>Визуальные </a:t>
            </a:r>
            <a:r>
              <a:rPr lang="ru-RU" sz="2400" dirty="0"/>
              <a:t>элементы патриотического воспитания</a:t>
            </a:r>
            <a:endParaRPr lang="ru-RU" sz="24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C558E8B1-0215-4BC8-AF46-4F9A87F2AE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97600" y="3429000"/>
            <a:ext cx="4749800" cy="24352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Фотовыставка «Герои России».</a:t>
            </a:r>
          </a:p>
          <a:p>
            <a:r>
              <a:rPr lang="ru-RU" dirty="0" smtClean="0"/>
              <a:t>Оформлен </a:t>
            </a:r>
            <a:r>
              <a:rPr lang="ru-RU" dirty="0"/>
              <a:t>раздела в музее колледжа, посвящённого выпускникам — участникам СВО.</a:t>
            </a:r>
          </a:p>
          <a:p>
            <a:r>
              <a:rPr lang="ru-RU" dirty="0"/>
              <a:t>Стенд «Защитники Родины» с фотографиями выпускников и </a:t>
            </a:r>
            <a:r>
              <a:rPr lang="ru-RU" dirty="0" smtClean="0"/>
              <a:t>студентов, действующих участников СВО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035BF3-F379-4230-ADAD-0D67A84DA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8202679-6595-4663-A854-969937BB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 rtl="0"/>
              <a:t>10</a:t>
            </a:fld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CB5CC355-F6A6-4B5D-BE90-7C2313A812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720850" y="0"/>
            <a:ext cx="2349500" cy="9937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0" b="132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230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Заголовок 80">
            <a:extLst>
              <a:ext uri="{FF2B5EF4-FFF2-40B4-BE49-F238E27FC236}">
                <a16:creationId xmlns:a16="http://schemas.microsoft.com/office/drawing/2014/main" xmlns="" id="{05C9BC75-0FE2-430C-A627-D6478EDBA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846" y="1487527"/>
            <a:ext cx="2581554" cy="13255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3000" dirty="0" smtClean="0"/>
              <a:t>О нас говорят </a:t>
            </a:r>
            <a:endParaRPr lang="ru-RU" sz="3000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1A2623C5-D11D-478D-89FB-08576F6F14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75155" y="2041224"/>
            <a:ext cx="2357652" cy="47514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>
                <a:hlinkClick r:id="rId3"/>
              </a:rPr>
              <a:t>Репортаж </a:t>
            </a:r>
            <a:r>
              <a:rPr lang="en-US" dirty="0" smtClean="0">
                <a:hlinkClick r:id="rId3"/>
              </a:rPr>
              <a:t>TV- </a:t>
            </a:r>
            <a:r>
              <a:rPr lang="ru-RU" dirty="0" smtClean="0">
                <a:hlinkClick r:id="rId3"/>
              </a:rPr>
              <a:t>Губерния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786ED0BB-76F0-475B-B4E0-105C68BFC78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793628" y="2553317"/>
            <a:ext cx="2357652" cy="47514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«Это помощь нашим братьям». В воронежском колледже собирают кровати для военных госпиталей</a:t>
            </a:r>
            <a:endParaRPr lang="ru-RU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D9036395-3643-4D4E-95D7-0B29D19C01D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90154" y="2078169"/>
            <a:ext cx="2840888" cy="47514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200" dirty="0" err="1" smtClean="0">
                <a:hlinkClick r:id="rId4"/>
              </a:rPr>
              <a:t>Агенств</a:t>
            </a:r>
            <a:r>
              <a:rPr lang="ru-RU" sz="1200" dirty="0" smtClean="0">
                <a:hlinkClick r:id="rId4"/>
              </a:rPr>
              <a:t> </a:t>
            </a:r>
            <a:r>
              <a:rPr lang="ru-RU" sz="1200" dirty="0" err="1" smtClean="0">
                <a:hlinkClick r:id="rId4"/>
              </a:rPr>
              <a:t>городский</a:t>
            </a:r>
            <a:r>
              <a:rPr lang="ru-RU" sz="1200" dirty="0" smtClean="0">
                <a:hlinkClick r:id="rId4"/>
              </a:rPr>
              <a:t> коммуникаций «ГОРком36»</a:t>
            </a:r>
            <a:endParaRPr lang="ru-RU" sz="1200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AE59AABC-71C8-470C-A122-9A1E2B97C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653864" y="5482161"/>
            <a:ext cx="2748016" cy="47514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>
                <a:hlinkClick r:id="rId5"/>
              </a:rPr>
              <a:t>Правительство воронежской области</a:t>
            </a:r>
            <a:endParaRPr lang="ru-RU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xmlns="" id="{E96617D7-0697-4087-A9EF-D77EB2564E8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913701" y="5892655"/>
            <a:ext cx="2357652" cy="47514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От маскировочных сетей и железных кроватей до окопных свечей и писем бойцам. </a:t>
            </a:r>
            <a:endParaRPr lang="ru-RU" dirty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FEAF3F61-C6CA-4894-9AFA-02FDB66099C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245923" y="5260488"/>
            <a:ext cx="2692404" cy="47514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>
                <a:hlinkClick r:id="rId6"/>
              </a:rPr>
              <a:t>Репортаж </a:t>
            </a:r>
            <a:r>
              <a:rPr lang="en-US" dirty="0" smtClean="0">
                <a:hlinkClick r:id="rId6"/>
              </a:rPr>
              <a:t>TV - </a:t>
            </a:r>
            <a:r>
              <a:rPr lang="ru-RU" dirty="0" smtClean="0">
                <a:hlinkClick r:id="rId6"/>
              </a:rPr>
              <a:t>губерния</a:t>
            </a:r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CB4E3F3B-E173-4213-A472-5B258F0311F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413299" y="5744874"/>
            <a:ext cx="2357652" cy="47514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Плетут маскировочные сети 1,5 года: как в воронежском колледже помогают бойцам СВО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6AFFF1F2-E21B-46B2-9043-3A2FD77DB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6A610E7-14D9-43B1-A0E2-CFD8D531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 rtl="0"/>
              <a:t>11</a:t>
            </a:fld>
            <a:endParaRPr lang="ru-RU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2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6" r="8266"/>
          <a:stretch>
            <a:fillRect/>
          </a:stretch>
        </p:blipFill>
        <p:spPr>
          <a:xfrm>
            <a:off x="4775157" y="363384"/>
            <a:ext cx="2357652" cy="1622425"/>
          </a:xfrm>
        </p:spPr>
      </p:pic>
      <p:pic>
        <p:nvPicPr>
          <p:cNvPr id="9" name="Рисунок 8"/>
          <p:cNvPicPr>
            <a:picLocks noGrp="1" noChangeAspect="1"/>
          </p:cNvPicPr>
          <p:nvPr>
            <p:ph type="pic" sz="quarter" idx="26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" r="3919"/>
          <a:stretch>
            <a:fillRect/>
          </a:stretch>
        </p:blipFill>
        <p:spPr>
          <a:xfrm>
            <a:off x="7441010" y="354146"/>
            <a:ext cx="2357652" cy="1622425"/>
          </a:xfrm>
        </p:spPr>
      </p:pic>
      <p:pic>
        <p:nvPicPr>
          <p:cNvPr id="11" name="Рисунок 10"/>
          <p:cNvPicPr>
            <a:picLocks noGrp="1" noChangeAspect="1"/>
          </p:cNvPicPr>
          <p:nvPr>
            <p:ph type="pic" sz="quarter" idx="35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" b="143"/>
          <a:stretch>
            <a:fillRect/>
          </a:stretch>
        </p:blipFill>
        <p:spPr>
          <a:xfrm>
            <a:off x="7404065" y="3573411"/>
            <a:ext cx="2357652" cy="1622425"/>
          </a:xfrm>
        </p:spPr>
      </p:pic>
      <p:pic>
        <p:nvPicPr>
          <p:cNvPr id="10" name="Рисунок 9"/>
          <p:cNvPicPr>
            <a:picLocks noGrp="1" noChangeAspect="1"/>
          </p:cNvPicPr>
          <p:nvPr>
            <p:ph type="pic" sz="quarter" idx="3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2" b="15432"/>
          <a:stretch>
            <a:fillRect/>
          </a:stretch>
        </p:blipFill>
        <p:spPr>
          <a:xfrm>
            <a:off x="4876757" y="3508756"/>
            <a:ext cx="2357652" cy="1622425"/>
          </a:xfrm>
        </p:spPr>
      </p:pic>
      <p:sp>
        <p:nvSpPr>
          <p:cNvPr id="12" name="Текст 11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ru-RU" dirty="0"/>
              <a:t>Как в воронежском колледже помогают бойцам СВО</a:t>
            </a:r>
          </a:p>
        </p:txBody>
      </p:sp>
    </p:spTree>
    <p:extLst>
      <p:ext uri="{BB962C8B-B14F-4D97-AF65-F5344CB8AC3E}">
        <p14:creationId xmlns:p14="http://schemas.microsoft.com/office/powerpoint/2010/main" val="194156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Заголовок 36">
            <a:extLst>
              <a:ext uri="{FF2B5EF4-FFF2-40B4-BE49-F238E27FC236}">
                <a16:creationId xmlns:a16="http://schemas.microsoft.com/office/drawing/2014/main" xmlns="" id="{DD48C8EC-56C5-4A2A-BB21-811BC5100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00" y="3429000"/>
            <a:ext cx="3097320" cy="978408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800" dirty="0" smtClean="0"/>
              <a:t>Результаты </a:t>
            </a:r>
            <a:r>
              <a:rPr lang="ru-RU" sz="2800" dirty="0"/>
              <a:t>и обратная связь</a:t>
            </a:r>
            <a:br>
              <a:rPr lang="ru-RU" sz="2800" dirty="0"/>
            </a:br>
            <a:endParaRPr lang="ru-RU" sz="3000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36E72FF0-3C0E-499A-8DA6-324675513B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35700" y="2854660"/>
            <a:ext cx="5118100" cy="2678632"/>
          </a:xfrm>
        </p:spPr>
        <p:txBody>
          <a:bodyPr rtlCol="0"/>
          <a:lstStyle>
            <a:defPPr>
              <a:defRPr lang="ru-RU"/>
            </a:defPPr>
          </a:lstStyle>
          <a:p>
            <a:endParaRPr lang="ru-RU" dirty="0"/>
          </a:p>
          <a:p>
            <a:r>
              <a:rPr lang="ru-RU" dirty="0"/>
              <a:t>Вовлечено более 500 человек за 2 года.</a:t>
            </a:r>
          </a:p>
          <a:p>
            <a:r>
              <a:rPr lang="ru-RU" dirty="0"/>
              <a:t>Рост числа желающих участвовать в мероприятиях.</a:t>
            </a:r>
          </a:p>
          <a:p>
            <a:r>
              <a:rPr lang="ru-RU" dirty="0"/>
              <a:t>Обратная связь от военнослужащих: видеоролики, звонки, комментарии в социальных </a:t>
            </a:r>
            <a:r>
              <a:rPr lang="ru-RU" dirty="0" smtClean="0"/>
              <a:t>сетях.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3BCDDBD-4C85-4716-86C0-5D527FE8B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F496E66-3A4B-4617-8D7C-D91AD3541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 rtl="0"/>
              <a:t>12</a:t>
            </a:fld>
            <a:endParaRPr lang="ru-RU" dirty="0"/>
          </a:p>
        </p:txBody>
      </p:sp>
      <p:pic>
        <p:nvPicPr>
          <p:cNvPr id="11" name="Рисунок 10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09" b="19611"/>
          <a:stretch/>
        </p:blipFill>
        <p:spPr/>
      </p:pic>
      <p:pic>
        <p:nvPicPr>
          <p:cNvPr id="10" name="Рисунок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63" b="43271"/>
          <a:stretch/>
        </p:blipFill>
        <p:spPr/>
      </p:pic>
    </p:spTree>
    <p:extLst>
      <p:ext uri="{BB962C8B-B14F-4D97-AF65-F5344CB8AC3E}">
        <p14:creationId xmlns:p14="http://schemas.microsoft.com/office/powerpoint/2010/main" val="132179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91F92B90-FD10-47FA-922C-60FD7F0E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9346" y="671503"/>
            <a:ext cx="4045527" cy="159079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3000" dirty="0"/>
              <a:t>Спасибо!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96493815-2B96-4CA9-8D15-F0EB9A1557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1173" y="2458138"/>
            <a:ext cx="4011410" cy="206126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ГБПОУ ВО «Воронежский колледж сварки и промышленных технологий»</a:t>
            </a:r>
          </a:p>
          <a:p>
            <a:pPr rtl="0"/>
            <a:r>
              <a:rPr lang="ru-RU" dirty="0" smtClean="0">
                <a:hlinkClick r:id="rId3"/>
              </a:rPr>
              <a:t>Сайт колледжа</a:t>
            </a:r>
            <a:endParaRPr lang="ru-RU" dirty="0" smtClean="0"/>
          </a:p>
          <a:p>
            <a:pPr rtl="0"/>
            <a:r>
              <a:rPr lang="ru-RU" dirty="0" smtClean="0">
                <a:hlinkClick r:id="rId4"/>
              </a:rPr>
              <a:t>ВК колледжа</a:t>
            </a:r>
            <a:endParaRPr lang="ru-RU" dirty="0" smtClean="0"/>
          </a:p>
          <a:p>
            <a:r>
              <a:rPr lang="en-US" dirty="0"/>
              <a:t> 8 (473) 268-11-55</a:t>
            </a:r>
          </a:p>
          <a:p>
            <a:r>
              <a:rPr lang="en-US" dirty="0"/>
              <a:t> vkspt@govvrn.ru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B36962E-1AC0-4AE8-9E04-6FECBB97F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C5EF685-39C2-409F-97E3-2C4713F25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F91729D4-A164-47A3-830D-E792BCE699E4}" type="slidenum">
              <a:rPr lang="ru-RU" smtClean="0"/>
              <a:pPr rtl="0"/>
              <a:t>13</a:t>
            </a:fld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6" t="940" r="14583" b="-21881"/>
          <a:stretch/>
        </p:blipFill>
        <p:spPr>
          <a:xfrm>
            <a:off x="73891" y="886619"/>
            <a:ext cx="2743201" cy="4747564"/>
          </a:xfrm>
        </p:spPr>
      </p:pic>
      <p:pic>
        <p:nvPicPr>
          <p:cNvPr id="7" name="Рисунок 6"/>
          <p:cNvPicPr>
            <a:picLocks noGrp="1" noChangeAspect="1"/>
          </p:cNvPicPr>
          <p:nvPr>
            <p:ph type="pic" sz="quarter" idx="17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4" r="114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3400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ustom 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ED6DA"/>
      </a:accent1>
      <a:accent2>
        <a:srgbClr val="3E7090"/>
      </a:accent2>
      <a:accent3>
        <a:srgbClr val="93A5A8"/>
      </a:accent3>
      <a:accent4>
        <a:srgbClr val="627272"/>
      </a:accent4>
      <a:accent5>
        <a:srgbClr val="BDA07D"/>
      </a:accent5>
      <a:accent6>
        <a:srgbClr val="D8CAB7"/>
      </a:accent6>
      <a:hlink>
        <a:srgbClr val="0563C1"/>
      </a:hlink>
      <a:folHlink>
        <a:srgbClr val="954F72"/>
      </a:folHlink>
    </a:clrScheme>
    <a:fontScheme name="Custom 24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astal_Presentation_TM33468121_Win32_JC_SL_v3" id="{5CC0C496-FD8A-42BF-932F-4FD62E56F269}" vid="{DBEAE538-0105-45CF-A6D4-E0B303E1878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EF380A-18DE-4A59-8A28-3F29B5D010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AF5DA8-6387-4138-BF96-B65D39F2FC21}">
  <ds:schemaRefs>
    <ds:schemaRef ds:uri="http://schemas.microsoft.com/sharepoint/v3"/>
    <ds:schemaRef ds:uri="230e9df3-be65-4c73-a93b-d1236ebd677e"/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279BBA1-1277-4614-8DDE-B2EB2275122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540</Words>
  <Application>Microsoft Office PowerPoint</Application>
  <PresentationFormat>Произвольный</PresentationFormat>
  <Paragraphs>95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ВКСПТ – патриотический </vt:lpstr>
      <vt:lpstr>ВКСПТ — патриотический Поддержка военнослужащих РФ и формирование патриотического сознания у молодёжи</vt:lpstr>
      <vt:lpstr>Цель проекта  Организация и проведение мероприятий для моральной, духовной и материальной поддержки военнослужащих РФ в зоне СВО.</vt:lpstr>
      <vt:lpstr>Изготовление металлических двуярусных кроватей в сварочных мастерских колледжа</vt:lpstr>
      <vt:lpstr>Плетение маскировочных сетей</vt:lpstr>
      <vt:lpstr>Гуманитарные сборы</vt:lpstr>
      <vt:lpstr>Акция «Письмо солдату»</vt:lpstr>
      <vt:lpstr>Дополнительные инициативы</vt:lpstr>
      <vt:lpstr>Патриотическое воспитание</vt:lpstr>
      <vt:lpstr>Визуальные элементы патриотического воспитания</vt:lpstr>
      <vt:lpstr>О нас говорят </vt:lpstr>
      <vt:lpstr>Результаты и обратная связь </vt:lpstr>
      <vt:lpstr>Спасибо!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2021-05-30T14:58:49Z</dcterms:created>
  <dcterms:modified xsi:type="dcterms:W3CDTF">2025-07-29T10:33:32Z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