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2"/>
  </p:notesMasterIdLst>
  <p:handoutMasterIdLst>
    <p:handoutMasterId r:id="rId23"/>
  </p:handoutMasterIdLst>
  <p:sldIdLst>
    <p:sldId id="256" r:id="rId3"/>
    <p:sldId id="259" r:id="rId4"/>
    <p:sldId id="272" r:id="rId5"/>
    <p:sldId id="260" r:id="rId6"/>
    <p:sldId id="273" r:id="rId7"/>
    <p:sldId id="261" r:id="rId8"/>
    <p:sldId id="262" r:id="rId9"/>
    <p:sldId id="264" r:id="rId10"/>
    <p:sldId id="266" r:id="rId11"/>
    <p:sldId id="284" r:id="rId12"/>
    <p:sldId id="274" r:id="rId13"/>
    <p:sldId id="276" r:id="rId14"/>
    <p:sldId id="277" r:id="rId15"/>
    <p:sldId id="278" r:id="rId16"/>
    <p:sldId id="279" r:id="rId17"/>
    <p:sldId id="281" r:id="rId18"/>
    <p:sldId id="282" r:id="rId19"/>
    <p:sldId id="280" r:id="rId20"/>
    <p:sldId id="283" r:id="rId21"/>
  </p:sldIdLst>
  <p:sldSz cx="12192000" cy="6858000"/>
  <p:notesSz cx="7103745" cy="10234295"/>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034" userDrawn="1">
          <p15:clr>
            <a:srgbClr val="A4A3A4"/>
          </p15:clr>
        </p15:guide>
        <p15:guide id="2" pos="375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2B2B2"/>
    <a:srgbClr val="202020"/>
    <a:srgbClr val="323232"/>
    <a:srgbClr val="CC3300"/>
    <a:srgbClr val="CC0000"/>
    <a:srgbClr val="FF3300"/>
    <a:srgbClr val="990000"/>
    <a:srgbClr val="FF8D41"/>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940675A-B579-460E-94D1-54222C63F5DA}"/>
</file>

<file path=ppt/viewProps.xml><?xml version="1.0" encoding="utf-8"?>
<p:viewPr xmlns:a="http://schemas.openxmlformats.org/drawingml/2006/main" xmlns:r="http://schemas.openxmlformats.org/officeDocument/2006/relationships" xmlns:p="http://schemas.openxmlformats.org/presentationml/2006/main" lastView="sldMasterView">
  <p:normalViewPr horzBarState="maximized">
    <p:restoredLeft sz="12278" autoAdjust="0"/>
    <p:restoredTop sz="94660"/>
  </p:normalViewPr>
  <p:slideViewPr>
    <p:cSldViewPr snapToGrid="0" showGuides="1">
      <p:cViewPr varScale="1">
        <p:scale>
          <a:sx n="117" d="100"/>
          <a:sy n="117" d="100"/>
        </p:scale>
        <p:origin x="510" y="102"/>
      </p:cViewPr>
      <p:guideLst>
        <p:guide orient="horz" pos="2034"/>
        <p:guide pos="3757"/>
      </p:guideLst>
    </p:cSldViewPr>
  </p:slideViewPr>
  <p:notesTextViewPr>
    <p:cViewPr>
      <p:scale>
        <a:sx n="3" d="2"/>
        <a:sy n="3" d="2"/>
      </p:scale>
      <p:origin x="0" y="0"/>
    </p:cViewPr>
  </p:notesTextViewPr>
  <p:gridSpacing cx="72000" cy="720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6" Type="http://schemas.openxmlformats.org/officeDocument/2006/relationships/tableStyles" Target="tableStyles.xml"/><Relationship Id="rId25" Type="http://schemas.openxmlformats.org/officeDocument/2006/relationships/viewProps" Target="viewProps.xml"/><Relationship Id="rId24" Type="http://schemas.openxmlformats.org/officeDocument/2006/relationships/presProps" Target="presProps.xml"/><Relationship Id="rId23" Type="http://schemas.openxmlformats.org/officeDocument/2006/relationships/handoutMaster" Target="handoutMasters/handoutMaster1.xml"/><Relationship Id="rId22" Type="http://schemas.openxmlformats.org/officeDocument/2006/relationships/notesMaster" Target="notesMasters/notesMaster1.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290" cy="513492"/>
          </a:xfrm>
          <a:prstGeom prst="rect">
            <a:avLst/>
          </a:prstGeom>
        </p:spPr>
        <p:txBody>
          <a:bodyPr vert="horz" lIns="91440" tIns="45720" rIns="91440" bIns="45720" rtlCol="0"/>
          <a:lstStyle>
            <a:lvl1pPr algn="l">
              <a:defRPr sz="1245"/>
            </a:lvl1pPr>
          </a:lstStyle>
          <a:p>
            <a:endParaRPr lang="en-US"/>
          </a:p>
        </p:txBody>
      </p:sp>
      <p:sp>
        <p:nvSpPr>
          <p:cNvPr id="3" name="Date Placeholder 2"/>
          <p:cNvSpPr>
            <a:spLocks noGrp="1"/>
          </p:cNvSpPr>
          <p:nvPr>
            <p:ph type="dt" sz="quarter" idx="1"/>
          </p:nvPr>
        </p:nvSpPr>
        <p:spPr>
          <a:xfrm>
            <a:off x="4023812" y="0"/>
            <a:ext cx="3078290" cy="513492"/>
          </a:xfrm>
          <a:prstGeom prst="rect">
            <a:avLst/>
          </a:prstGeom>
        </p:spPr>
        <p:txBody>
          <a:bodyPr vert="horz" lIns="91440" tIns="45720" rIns="91440" bIns="45720" rtlCol="0"/>
          <a:lstStyle>
            <a:lvl1pPr algn="r">
              <a:defRPr sz="1245"/>
            </a:lvl1pPr>
          </a:lstStyle>
          <a:p>
            <a:fld id="{0F9B84EA-7D68-4D60-9CB1-D50884785D1C}" type="datetimeFigureOut">
              <a:rPr lang="en-US" smtClean="0"/>
            </a:fld>
            <a:endParaRPr lang="en-US"/>
          </a:p>
        </p:txBody>
      </p:sp>
      <p:sp>
        <p:nvSpPr>
          <p:cNvPr id="4" name="Footer Placeholder 3"/>
          <p:cNvSpPr>
            <a:spLocks noGrp="1"/>
          </p:cNvSpPr>
          <p:nvPr>
            <p:ph type="ftr" sz="quarter" idx="2"/>
          </p:nvPr>
        </p:nvSpPr>
        <p:spPr>
          <a:xfrm>
            <a:off x="0" y="9720804"/>
            <a:ext cx="3078290" cy="513491"/>
          </a:xfrm>
          <a:prstGeom prst="rect">
            <a:avLst/>
          </a:prstGeom>
        </p:spPr>
        <p:txBody>
          <a:bodyPr vert="horz" lIns="91440" tIns="45720" rIns="91440" bIns="45720" rtlCol="0" anchor="b"/>
          <a:lstStyle>
            <a:lvl1pPr algn="l">
              <a:defRPr sz="1245"/>
            </a:lvl1pPr>
          </a:lstStyle>
          <a:p>
            <a:endParaRPr lang="en-US"/>
          </a:p>
        </p:txBody>
      </p:sp>
      <p:sp>
        <p:nvSpPr>
          <p:cNvPr id="5" name="Slide Number Placeholder 4"/>
          <p:cNvSpPr>
            <a:spLocks noGrp="1"/>
          </p:cNvSpPr>
          <p:nvPr>
            <p:ph type="sldNum" sz="quarter" idx="3"/>
          </p:nvPr>
        </p:nvSpPr>
        <p:spPr>
          <a:xfrm>
            <a:off x="4023812" y="9720804"/>
            <a:ext cx="3078290" cy="513491"/>
          </a:xfrm>
          <a:prstGeom prst="rect">
            <a:avLst/>
          </a:prstGeom>
        </p:spPr>
        <p:txBody>
          <a:bodyPr vert="horz" lIns="91440" tIns="45720" rIns="91440" bIns="45720" rtlCol="0" anchor="b"/>
          <a:lstStyle>
            <a:lvl1pPr algn="r">
              <a:defRPr sz="1245"/>
            </a:lvl1pPr>
          </a:lstStyle>
          <a:p>
            <a:fld id="{8D4E0FC9-F1F8-4FAE-9988-3BA365CFD46F}" type="slidenum">
              <a:rPr lang="en-US" smtClean="0"/>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163" cy="512763"/>
          </a:xfrm>
          <a:prstGeom prst="rect">
            <a:avLst/>
          </a:prstGeom>
        </p:spPr>
        <p:txBody>
          <a:bodyPr vert="horz" lIns="91440" tIns="45720" rIns="91440" bIns="45720" rtlCol="0"/>
          <a:lstStyle>
            <a:lvl1pPr algn="l">
              <a:defRPr sz="1200"/>
            </a:lvl1pPr>
          </a:lstStyle>
          <a:p>
            <a:endParaRPr lang="en-US"/>
          </a:p>
        </p:txBody>
      </p:sp>
      <p:sp>
        <p:nvSpPr>
          <p:cNvPr id="3" name="Slide Number Placeholder 2"/>
          <p:cNvSpPr>
            <a:spLocks noGrp="1"/>
          </p:cNvSpPr>
          <p:nvPr>
            <p:ph type="dt" idx="1"/>
          </p:nvPr>
        </p:nvSpPr>
        <p:spPr>
          <a:xfrm>
            <a:off x="4024313" y="0"/>
            <a:ext cx="3078162" cy="512763"/>
          </a:xfrm>
          <a:prstGeom prst="rect">
            <a:avLst/>
          </a:prstGeom>
        </p:spPr>
        <p:txBody>
          <a:bodyPr vert="horz" lIns="91440" tIns="45720" rIns="91440" bIns="45720" rtlCol="0"/>
          <a:lstStyle>
            <a:lvl1pPr algn="r">
              <a:defRPr sz="1200"/>
            </a:lvl1pPr>
          </a:lstStyle>
          <a:p>
            <a:fld id="{D6C8D182-E4C8-4120-9249-FC9774456FFA}" type="datetimeFigureOut">
              <a:rPr lang="en-US" smtClean="0"/>
            </a:fld>
            <a:endParaRPr lang="en-US"/>
          </a:p>
        </p:txBody>
      </p:sp>
      <p:sp>
        <p:nvSpPr>
          <p:cNvPr id="4" name="Slide Image Placehoder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1440" tIns="45720" rIns="91440" bIns="45720" rtlCol="0" anchor="ctr"/>
          <a:lstStyle/>
          <a:p>
            <a:endParaRPr lang="en-US"/>
          </a:p>
        </p:txBody>
      </p:sp>
      <p:sp>
        <p:nvSpPr>
          <p:cNvPr id="5" name="Note Placeholder 4"/>
          <p:cNvSpPr>
            <a:spLocks noGrp="1"/>
          </p:cNvSpPr>
          <p:nvPr>
            <p:ph type="body" sz="quarter" idx="3"/>
          </p:nvPr>
        </p:nvSpPr>
        <p:spPr>
          <a:xfrm>
            <a:off x="711200" y="4926013"/>
            <a:ext cx="5683250" cy="4029075"/>
          </a:xfrm>
          <a:prstGeom prst="rect">
            <a:avLst/>
          </a:prstGeom>
        </p:spPr>
        <p:txBody>
          <a:bodyPr vert="horz" lIns="91440" tIns="45720" rIns="91440" bIns="45720" rtlCol="0"/>
          <a:lstStyle/>
          <a:p>
            <a:pPr lvl="0"/>
            <a:r>
              <a:rPr lang="en-US"/>
              <a:t>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6" name="Footer Placeholder 5"/>
          <p:cNvSpPr>
            <a:spLocks noGrp="1"/>
          </p:cNvSpPr>
          <p:nvPr>
            <p:ph type="ftr" sz="quarter" idx="4"/>
          </p:nvPr>
        </p:nvSpPr>
        <p:spPr>
          <a:xfrm>
            <a:off x="0" y="9721850"/>
            <a:ext cx="3078163" cy="51276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024313" y="9721850"/>
            <a:ext cx="3078162" cy="512763"/>
          </a:xfrm>
          <a:prstGeom prst="rect">
            <a:avLst/>
          </a:prstGeom>
        </p:spPr>
        <p:txBody>
          <a:bodyPr vert="horz" lIns="91440" tIns="45720" rIns="91440" bIns="45720" rtlCol="0" anchor="b"/>
          <a:lstStyle>
            <a:lvl1pPr algn="r">
              <a:defRPr sz="1200"/>
            </a:lvl1pPr>
          </a:lstStyle>
          <a:p>
            <a:fld id="{85D0DACE-38E0-42D2-9336-2B707D34BC6D}" type="slidenum">
              <a:rPr lang="en-US" smtClean="0"/>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322962"/>
            <a:ext cx="9144000" cy="2187001"/>
          </a:xfrm>
        </p:spPr>
        <p:txBody>
          <a:bodyPr anchor="b">
            <a:normAutofit/>
          </a:bodyPr>
          <a:lstStyle>
            <a:lvl1pPr algn="ctr">
              <a:lnSpc>
                <a:spcPct val="130000"/>
              </a:lnSpc>
              <a:defRPr sz="6000">
                <a:effectLst/>
                <a:latin typeface="Calibri Light" panose="020F0302020204030204" pitchFamily="34" charset="0"/>
              </a:defRPr>
            </a:lvl1pPr>
          </a:lstStyle>
          <a:p>
            <a:r>
              <a:rPr lang="en-US" dirty="0" smtClean="0"/>
              <a:t>Click to edit Master title style</a:t>
            </a:r>
            <a:endParaRPr lang="en-US" dirty="0"/>
          </a:p>
        </p:txBody>
      </p:sp>
      <p:sp>
        <p:nvSpPr>
          <p:cNvPr id="4" name="Date Placeholder  3"/>
          <p:cNvSpPr>
            <a:spLocks noGrp="1"/>
          </p:cNvSpPr>
          <p:nvPr>
            <p:ph type="dt" sz="half" idx="10"/>
          </p:nvPr>
        </p:nvSpPr>
        <p:spPr/>
        <p:txBody>
          <a:bodyPr/>
          <a:lstStyle/>
          <a:p>
            <a:fld id="{760FBDFE-C587-4B4C-A407-44438C67B59E}"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AE70B2-8BF9-45C0-BB95-33D1B9D3A854}" type="slidenum">
              <a:rPr lang="en-US" smtClean="0"/>
            </a:fld>
            <a:endParaRPr lang="en-US"/>
          </a:p>
        </p:txBody>
      </p:sp>
      <p:sp>
        <p:nvSpPr>
          <p:cNvPr id="3" name="Subtitle 2"/>
          <p:cNvSpPr>
            <a:spLocks noGrp="1"/>
          </p:cNvSpPr>
          <p:nvPr>
            <p:ph type="subTitle" idx="1"/>
          </p:nvPr>
        </p:nvSpPr>
        <p:spPr>
          <a:xfrm>
            <a:off x="1524000" y="3602038"/>
            <a:ext cx="9144000" cy="1655762"/>
          </a:xfrm>
        </p:spPr>
        <p:txBody>
          <a:bodyPr>
            <a:normAutofit/>
          </a:bodyPr>
          <a:lstStyle>
            <a:lvl1pPr marL="0" indent="0" algn="ctr">
              <a:buNone/>
              <a:defRPr sz="2400">
                <a:solidFill>
                  <a:schemeClr val="tx1">
                    <a:lumMod val="75000"/>
                    <a:lumOff val="25000"/>
                  </a:schemeClr>
                </a:solidFill>
                <a:effectLst/>
                <a:latin typeface="Calibri Light" panose="020F0302020204030204" pitchFamily="34" charset="0"/>
                <a:ea typeface="+mj-ea"/>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47700" y="258445"/>
            <a:ext cx="10515600" cy="1325563"/>
          </a:xfrm>
        </p:spPr>
        <p:txBody>
          <a:bodyPr anchor="ctr" anchorCtr="0">
            <a:normAutofit/>
          </a:bodyPr>
          <a:lstStyle>
            <a:lvl1pPr>
              <a:defRPr sz="4400" b="1">
                <a:effectLst/>
                <a:latin typeface="Calibri Light" panose="020F0302020204030204"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647700" y="1825625"/>
            <a:ext cx="10515600" cy="4351338"/>
          </a:xfrm>
        </p:spPr>
        <p:txBody>
          <a:bodyPr>
            <a:normAutofit/>
          </a:bodyPr>
          <a:lstStyle>
            <a:lvl1pPr>
              <a:defRPr sz="2800">
                <a:solidFill>
                  <a:schemeClr val="tx1">
                    <a:lumMod val="75000"/>
                    <a:lumOff val="25000"/>
                  </a:schemeClr>
                </a:solidFill>
                <a:latin typeface="Calibri Light" panose="020F0302020204030204" pitchFamily="34" charset="0"/>
                <a:cs typeface="Calibri Light" panose="020F0302020204030204" pitchFamily="34" charset="0"/>
              </a:defRPr>
            </a:lvl1pPr>
            <a:lvl2pPr>
              <a:defRPr sz="2400">
                <a:solidFill>
                  <a:schemeClr val="tx1">
                    <a:lumMod val="75000"/>
                    <a:lumOff val="25000"/>
                  </a:schemeClr>
                </a:solidFill>
                <a:latin typeface="Calibri Light" panose="020F0302020204030204" pitchFamily="34" charset="0"/>
                <a:cs typeface="Calibri Light" panose="020F0302020204030204" pitchFamily="34" charset="0"/>
              </a:defRPr>
            </a:lvl2pPr>
            <a:lvl3pPr>
              <a:defRPr sz="2000">
                <a:solidFill>
                  <a:schemeClr val="tx1">
                    <a:lumMod val="75000"/>
                    <a:lumOff val="25000"/>
                  </a:schemeClr>
                </a:solidFill>
                <a:latin typeface="Calibri Light" panose="020F0302020204030204" pitchFamily="34" charset="0"/>
                <a:cs typeface="Calibri Light" panose="020F0302020204030204" pitchFamily="34" charset="0"/>
              </a:defRPr>
            </a:lvl3pPr>
            <a:lvl4pPr>
              <a:defRPr sz="1800">
                <a:solidFill>
                  <a:schemeClr val="tx1">
                    <a:lumMod val="75000"/>
                    <a:lumOff val="25000"/>
                  </a:schemeClr>
                </a:solidFill>
                <a:latin typeface="Calibri Light" panose="020F0302020204030204" pitchFamily="34" charset="0"/>
                <a:cs typeface="Calibri Light" panose="020F0302020204030204" pitchFamily="34" charset="0"/>
              </a:defRPr>
            </a:lvl4pPr>
            <a:lvl5pPr>
              <a:defRPr sz="1800">
                <a:solidFill>
                  <a:schemeClr val="tx1">
                    <a:lumMod val="75000"/>
                    <a:lumOff val="25000"/>
                  </a:schemeClr>
                </a:solidFill>
                <a:latin typeface="Calibri Light" panose="020F0302020204030204" pitchFamily="34" charset="0"/>
                <a:cs typeface="Calibri Light" panose="020F0302020204030204" pitchFamily="34" charset="0"/>
              </a:defRPr>
            </a:lvl5pPr>
          </a:lstStyle>
          <a:p>
            <a:pPr lvl="0"/>
            <a:r>
              <a:rPr lang="en-US" dirty="0" smtClean="0"/>
              <a:t>Click to edit Master text styles</a:t>
            </a:r>
            <a:endParaRPr lang="en-US" dirty="0" smtClean="0"/>
          </a:p>
          <a:p>
            <a:pPr lvl="1"/>
            <a:r>
              <a:rPr lang="en-US" dirty="0"/>
              <a:t>Second level </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4" name="Date Placeholder 3"/>
          <p:cNvSpPr>
            <a:spLocks noGrp="1"/>
          </p:cNvSpPr>
          <p:nvPr>
            <p:ph type="dt" sz="half" idx="10"/>
          </p:nvPr>
        </p:nvSpPr>
        <p:spPr/>
        <p:txBody>
          <a:bodyPr/>
          <a:lstStyle/>
          <a:p>
            <a:fld id="{760FBDFE-C587-4B4C-A407-44438C67B59E}"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AE70B2-8BF9-45C0-BB95-33D1B9D3A854}"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3750945"/>
            <a:ext cx="9843135" cy="811530"/>
          </a:xfrm>
        </p:spPr>
        <p:txBody>
          <a:bodyPr anchor="b">
            <a:noAutofit/>
          </a:bodyPr>
          <a:lstStyle>
            <a:lvl1pPr>
              <a:defRPr sz="6000">
                <a:effectLst/>
              </a:defRPr>
            </a:lvl1pPr>
          </a:lstStyle>
          <a:p>
            <a:r>
              <a:rPr lang="en-US" dirty="0" smtClean="0">
                <a:sym typeface="+mn-ea"/>
              </a:rPr>
              <a:t>Click to edit Master title style</a:t>
            </a:r>
            <a:endParaRPr lang="en-US" dirty="0" smtClean="0">
              <a:sym typeface="+mn-ea"/>
            </a:endParaRPr>
          </a:p>
        </p:txBody>
      </p:sp>
      <p:sp>
        <p:nvSpPr>
          <p:cNvPr id="3" name="Text Placeholder 2"/>
          <p:cNvSpPr>
            <a:spLocks noGrp="1"/>
          </p:cNvSpPr>
          <p:nvPr>
            <p:ph type="body" idx="1"/>
          </p:nvPr>
        </p:nvSpPr>
        <p:spPr>
          <a:xfrm>
            <a:off x="831850" y="4610028"/>
            <a:ext cx="7321550" cy="647555"/>
          </a:xfrm>
        </p:spPr>
        <p:txBody>
          <a:bodyPr>
            <a:noAutofit/>
          </a:bodyPr>
          <a:lstStyle>
            <a:lvl1pPr marL="0" indent="0">
              <a:buNone/>
              <a:defRPr sz="24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endParaRPr lang="en-US" dirty="0"/>
          </a:p>
        </p:txBody>
      </p:sp>
      <p:sp>
        <p:nvSpPr>
          <p:cNvPr id="4" name="Slide Number Placeholder 3"/>
          <p:cNvSpPr>
            <a:spLocks noGrp="1"/>
          </p:cNvSpPr>
          <p:nvPr>
            <p:ph type="dt" sz="half" idx="10"/>
          </p:nvPr>
        </p:nvSpPr>
        <p:spPr/>
        <p:txBody>
          <a:bodyPr/>
          <a:lstStyle/>
          <a:p>
            <a:fld id="{760FBDFE-C587-4B4C-A407-44438C67B59E}"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AE70B2-8BF9-45C0-BB95-33D1B9D3A854}"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47700" y="258445"/>
            <a:ext cx="10515600" cy="1325563"/>
          </a:xfrm>
        </p:spPr>
        <p:txBody>
          <a:bodyPr>
            <a:normAutofit/>
          </a:bodyPr>
          <a:lstStyle>
            <a:lvl1pPr>
              <a:defRPr sz="4400" b="0" i="0">
                <a:effectLst/>
              </a:defRPr>
            </a:lvl1pPr>
          </a:lstStyle>
          <a:p>
            <a:r>
              <a:rPr lang="en-US" dirty="0" smtClean="0">
                <a:sym typeface="+mn-ea"/>
              </a:rPr>
              <a:t>Click to edit Master title style</a:t>
            </a:r>
            <a:endParaRPr lang="en-US" dirty="0"/>
          </a:p>
        </p:txBody>
      </p:sp>
      <p:sp>
        <p:nvSpPr>
          <p:cNvPr id="3" name="Content Placeholder 2"/>
          <p:cNvSpPr>
            <a:spLocks noGrp="1"/>
          </p:cNvSpPr>
          <p:nvPr>
            <p:ph sz="half" idx="1"/>
          </p:nvPr>
        </p:nvSpPr>
        <p:spPr>
          <a:xfrm>
            <a:off x="647700" y="1825625"/>
            <a:ext cx="5181600" cy="4351338"/>
          </a:xfrm>
        </p:spPr>
        <p:txBody>
          <a:bodyPr>
            <a:normAutofit/>
          </a:bodyPr>
          <a:lstStyle>
            <a:lvl1pPr>
              <a:lnSpc>
                <a:spcPct val="150000"/>
              </a:lnSpc>
              <a:defRPr sz="2800">
                <a:solidFill>
                  <a:schemeClr val="tx1">
                    <a:lumMod val="75000"/>
                    <a:lumOff val="25000"/>
                  </a:schemeClr>
                </a:solidFill>
                <a:latin typeface="Calibri Light" panose="020F0302020204030204" pitchFamily="34" charset="0"/>
                <a:cs typeface="Calibri Light" panose="020F0302020204030204" pitchFamily="34" charset="0"/>
              </a:defRPr>
            </a:lvl1pPr>
            <a:lvl2pPr>
              <a:lnSpc>
                <a:spcPct val="150000"/>
              </a:lnSpc>
              <a:defRPr sz="2400">
                <a:solidFill>
                  <a:schemeClr val="tx1">
                    <a:lumMod val="75000"/>
                    <a:lumOff val="25000"/>
                  </a:schemeClr>
                </a:solidFill>
                <a:latin typeface="Calibri Light" panose="020F0302020204030204" pitchFamily="34" charset="0"/>
                <a:cs typeface="Calibri Light" panose="020F0302020204030204" pitchFamily="34" charset="0"/>
              </a:defRPr>
            </a:lvl2pPr>
            <a:lvl3pPr>
              <a:lnSpc>
                <a:spcPct val="150000"/>
              </a:lnSpc>
              <a:defRPr sz="2000">
                <a:solidFill>
                  <a:schemeClr val="tx1">
                    <a:lumMod val="75000"/>
                    <a:lumOff val="25000"/>
                  </a:schemeClr>
                </a:solidFill>
                <a:latin typeface="Calibri Light" panose="020F0302020204030204" pitchFamily="34" charset="0"/>
                <a:cs typeface="Calibri Light" panose="020F0302020204030204" pitchFamily="34" charset="0"/>
              </a:defRPr>
            </a:lvl3pPr>
            <a:lvl4pPr>
              <a:lnSpc>
                <a:spcPct val="150000"/>
              </a:lnSpc>
              <a:defRPr sz="1800">
                <a:solidFill>
                  <a:schemeClr val="tx1">
                    <a:lumMod val="75000"/>
                    <a:lumOff val="25000"/>
                  </a:schemeClr>
                </a:solidFill>
                <a:latin typeface="Calibri Light" panose="020F0302020204030204" pitchFamily="34" charset="0"/>
                <a:cs typeface="Calibri Light" panose="020F0302020204030204" pitchFamily="34" charset="0"/>
              </a:defRPr>
            </a:lvl4pPr>
            <a:lvl5pPr>
              <a:lnSpc>
                <a:spcPct val="150000"/>
              </a:lnSpc>
              <a:defRPr sz="1800">
                <a:solidFill>
                  <a:schemeClr val="tx1">
                    <a:lumMod val="75000"/>
                    <a:lumOff val="25000"/>
                  </a:schemeClr>
                </a:solidFill>
                <a:latin typeface="Calibri Light" panose="020F0302020204030204" pitchFamily="34" charset="0"/>
                <a:cs typeface="Calibri Light" panose="020F0302020204030204" pitchFamily="34" charset="0"/>
              </a:defRPr>
            </a:lvl5p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4" name="Content Placeholder 3"/>
          <p:cNvSpPr>
            <a:spLocks noGrp="1"/>
          </p:cNvSpPr>
          <p:nvPr>
            <p:ph sz="half" idx="2"/>
          </p:nvPr>
        </p:nvSpPr>
        <p:spPr>
          <a:xfrm>
            <a:off x="5981700" y="1825625"/>
            <a:ext cx="5181600" cy="4351338"/>
          </a:xfrm>
        </p:spPr>
        <p:txBody>
          <a:bodyPr>
            <a:normAutofit/>
          </a:bodyPr>
          <a:lstStyle>
            <a:lvl1pPr>
              <a:lnSpc>
                <a:spcPct val="150000"/>
              </a:lnSpc>
              <a:defRPr kumimoji="0" lang="en-US" sz="2800" b="0" i="0" u="none" strike="noStrike" kern="1200" cap="none" spc="0" normalizeH="0" baseline="0" noProof="1" dirty="0">
                <a:solidFill>
                  <a:schemeClr val="tx1">
                    <a:lumMod val="75000"/>
                    <a:lumOff val="25000"/>
                  </a:schemeClr>
                </a:solidFill>
                <a:latin typeface="Calibri Light" panose="020F0302020204030204" pitchFamily="34" charset="0"/>
                <a:ea typeface="+mn-ea"/>
                <a:cs typeface="+mn-cs"/>
              </a:defRPr>
            </a:lvl1pPr>
            <a:lvl2pPr>
              <a:lnSpc>
                <a:spcPct val="150000"/>
              </a:lnSpc>
              <a:defRPr sz="2400">
                <a:solidFill>
                  <a:schemeClr val="tx1">
                    <a:lumMod val="75000"/>
                    <a:lumOff val="25000"/>
                  </a:schemeClr>
                </a:solidFill>
              </a:defRPr>
            </a:lvl2pPr>
            <a:lvl3pPr>
              <a:lnSpc>
                <a:spcPct val="150000"/>
              </a:lnSpc>
              <a:defRPr sz="2000">
                <a:solidFill>
                  <a:schemeClr val="tx1">
                    <a:lumMod val="75000"/>
                    <a:lumOff val="25000"/>
                  </a:schemeClr>
                </a:solidFill>
              </a:defRPr>
            </a:lvl3pPr>
            <a:lvl4pPr>
              <a:lnSpc>
                <a:spcPct val="150000"/>
              </a:lnSpc>
              <a:defRPr sz="2000">
                <a:solidFill>
                  <a:schemeClr val="tx1">
                    <a:lumMod val="75000"/>
                    <a:lumOff val="25000"/>
                  </a:schemeClr>
                </a:solidFill>
              </a:defRPr>
            </a:lvl4pPr>
            <a:lvl5pPr>
              <a:lnSpc>
                <a:spcPct val="150000"/>
              </a:lnSpc>
              <a:defRPr sz="2000">
                <a:solidFill>
                  <a:schemeClr val="tx1">
                    <a:lumMod val="75000"/>
                    <a:lumOff val="25000"/>
                  </a:schemeClr>
                </a:solidFill>
              </a:defRPr>
            </a:lvl5pPr>
          </a:lstStyle>
          <a:p>
            <a:pPr lvl="0"/>
            <a:r>
              <a:rPr lang="en-US" dirty="0"/>
              <a:t>Click to edit Master text styles</a:t>
            </a:r>
            <a:endParaRPr lang="en-US" dirty="0"/>
          </a:p>
          <a:p>
            <a:pPr lvl="1"/>
            <a:r>
              <a:rPr lang="en-US" dirty="0">
                <a:sym typeface="+mn-ea"/>
              </a:rPr>
              <a:t>Second level</a:t>
            </a:r>
            <a:endParaRPr lang="en-US" dirty="0"/>
          </a:p>
          <a:p>
            <a:pPr lvl="2"/>
            <a:r>
              <a:rPr lang="en-US" dirty="0">
                <a:sym typeface="+mn-ea"/>
              </a:rPr>
              <a:t>Third level</a:t>
            </a:r>
            <a:endParaRPr lang="en-US" dirty="0"/>
          </a:p>
          <a:p>
            <a:pPr lvl="3"/>
            <a:r>
              <a:rPr lang="en-US" dirty="0">
                <a:sym typeface="+mn-ea"/>
              </a:rPr>
              <a:t>Fourth level</a:t>
            </a:r>
            <a:endParaRPr lang="en-US" dirty="0"/>
          </a:p>
          <a:p>
            <a:pPr lvl="4"/>
            <a:r>
              <a:rPr lang="en-US" dirty="0">
                <a:sym typeface="+mn-ea"/>
              </a:rPr>
              <a:t>Fifth level</a:t>
            </a:r>
            <a:endParaRPr lang="en-US" dirty="0"/>
          </a:p>
        </p:txBody>
      </p:sp>
      <p:sp>
        <p:nvSpPr>
          <p:cNvPr id="5" name="Date Placeholder 4"/>
          <p:cNvSpPr>
            <a:spLocks noGrp="1"/>
          </p:cNvSpPr>
          <p:nvPr>
            <p:ph type="dt" sz="half" idx="10"/>
          </p:nvPr>
        </p:nvSpPr>
        <p:spPr/>
        <p:txBody>
          <a:bodyPr/>
          <a:lstStyle/>
          <a:p>
            <a:fld id="{760FBDFE-C587-4B4C-A407-44438C67B59E}"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9AE70B2-8BF9-45C0-BB95-33D1B9D3A854}"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lvl1pPr>
              <a:defRPr sz="4400"/>
            </a:lvl1pPr>
          </a:lstStyle>
          <a:p>
            <a:r>
              <a:rPr lang="en-US" dirty="0" smtClean="0">
                <a:sym typeface="+mn-ea"/>
              </a:rPr>
              <a:t>Click to edit Master title style</a:t>
            </a:r>
            <a:endParaRPr lang="en-US"/>
          </a:p>
        </p:txBody>
      </p:sp>
      <p:sp>
        <p:nvSpPr>
          <p:cNvPr id="3" name="Text Placeholder 2"/>
          <p:cNvSpPr>
            <a:spLocks noGrp="1"/>
          </p:cNvSpPr>
          <p:nvPr>
            <p:ph type="body" idx="1"/>
          </p:nvPr>
        </p:nvSpPr>
        <p:spPr>
          <a:xfrm>
            <a:off x="839788" y="1744961"/>
            <a:ext cx="5157787" cy="823912"/>
          </a:xfrm>
        </p:spPr>
        <p:txBody>
          <a:bodyPr anchor="b"/>
          <a:lstStyle>
            <a:lvl1pPr marL="0" indent="0">
              <a:buNone/>
              <a:defRPr sz="2400" b="1">
                <a:latin typeface="Calibri Light" panose="020F0302020204030204" pitchFamily="34" charset="0"/>
                <a:cs typeface="Calibri Light" panose="020F03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endParaRPr lang="en-US" dirty="0"/>
          </a:p>
        </p:txBody>
      </p:sp>
      <p:sp>
        <p:nvSpPr>
          <p:cNvPr id="4" name="Content Placeholder 3"/>
          <p:cNvSpPr>
            <a:spLocks noGrp="1"/>
          </p:cNvSpPr>
          <p:nvPr>
            <p:ph sz="half" idx="2"/>
          </p:nvPr>
        </p:nvSpPr>
        <p:spPr>
          <a:xfrm>
            <a:off x="839788" y="2615609"/>
            <a:ext cx="5157787" cy="3574054"/>
          </a:xfrm>
        </p:spPr>
        <p:txBody>
          <a:body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5" name="文本占位符 4"/>
          <p:cNvSpPr>
            <a:spLocks noGrp="1"/>
          </p:cNvSpPr>
          <p:nvPr>
            <p:ph type="body" sz="quarter" idx="3"/>
          </p:nvPr>
        </p:nvSpPr>
        <p:spPr>
          <a:xfrm>
            <a:off x="6172200" y="1744961"/>
            <a:ext cx="5183188" cy="823912"/>
          </a:xfrm>
        </p:spPr>
        <p:txBody>
          <a:bodyPr anchor="b"/>
          <a:lstStyle>
            <a:lvl1pPr marL="0" indent="0">
              <a:buNone/>
              <a:defRPr sz="2400" b="1">
                <a:latin typeface="Calibri Light" panose="020F0302020204030204" pitchFamily="34" charset="0"/>
                <a:cs typeface="Calibri Light" panose="020F03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endParaRPr lang="en-US" dirty="0"/>
          </a:p>
        </p:txBody>
      </p:sp>
      <p:sp>
        <p:nvSpPr>
          <p:cNvPr id="6" name="内容占位符 5"/>
          <p:cNvSpPr>
            <a:spLocks noGrp="1"/>
          </p:cNvSpPr>
          <p:nvPr>
            <p:ph sz="quarter" idx="4"/>
          </p:nvPr>
        </p:nvSpPr>
        <p:spPr>
          <a:xfrm>
            <a:off x="6172200" y="2615609"/>
            <a:ext cx="5183188" cy="3574054"/>
          </a:xfrm>
        </p:spPr>
        <p:txBody>
          <a:bodyPr/>
          <a:lstStyle/>
          <a:p>
            <a:pPr lvl="0"/>
            <a:r>
              <a:rPr lang="en-US" dirty="0">
                <a:sym typeface="+mn-ea"/>
              </a:rPr>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7" name="Date Placeholder 6"/>
          <p:cNvSpPr>
            <a:spLocks noGrp="1"/>
          </p:cNvSpPr>
          <p:nvPr>
            <p:ph type="dt" sz="half" idx="10"/>
          </p:nvPr>
        </p:nvSpPr>
        <p:spPr/>
        <p:txBody>
          <a:bodyPr/>
          <a:lstStyle/>
          <a:p>
            <a:fld id="{760FBDFE-C587-4B4C-A407-44438C67B59E}"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9AE70B2-8BF9-45C0-BB95-33D1B9D3A854}"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2766219"/>
            <a:ext cx="10515600" cy="1325563"/>
          </a:xfrm>
        </p:spPr>
        <p:txBody>
          <a:bodyPr>
            <a:normAutofit/>
          </a:bodyPr>
          <a:lstStyle>
            <a:lvl1pPr algn="ctr">
              <a:defRPr sz="4400" b="0">
                <a:effectLst/>
                <a:latin typeface="Calibri Light" panose="020F0302020204030204" pitchFamily="34" charset="0"/>
                <a:cs typeface="Calibri Light" panose="020F0302020204030204" pitchFamily="34" charset="0"/>
              </a:defRPr>
            </a:lvl1pPr>
          </a:lstStyle>
          <a:p>
            <a:r>
              <a:rPr lang="en-US" dirty="0"/>
              <a:t>Click to edit Master title style</a:t>
            </a:r>
            <a:endParaRPr lang="en-US" dirty="0"/>
          </a:p>
        </p:txBody>
      </p:sp>
      <p:sp>
        <p:nvSpPr>
          <p:cNvPr id="3" name="Date Placeholder 2"/>
          <p:cNvSpPr>
            <a:spLocks noGrp="1"/>
          </p:cNvSpPr>
          <p:nvPr>
            <p:ph type="dt" sz="half" idx="10"/>
          </p:nvPr>
        </p:nvSpPr>
        <p:spPr/>
        <p:txBody>
          <a:bodyPr/>
          <a:lstStyle/>
          <a:p>
            <a:fld id="{760FBDFE-C587-4B4C-A407-44438C67B59E}"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9AE70B2-8BF9-45C0-BB95-33D1B9D3A854}"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60FBDFE-C587-4B4C-A407-44438C67B59E}"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9AE70B2-8BF9-45C0-BB95-33D1B9D3A854}"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46747" y="127000"/>
            <a:ext cx="4165200" cy="1600200"/>
          </a:xfrm>
        </p:spPr>
        <p:txBody>
          <a:bodyPr anchor="ctr" anchorCtr="0">
            <a:normAutofit/>
          </a:bodyPr>
          <a:lstStyle>
            <a:lvl1pPr>
              <a:defRPr sz="3200" b="0">
                <a:effectLst/>
                <a:latin typeface="Calibri Light" panose="020F0302020204030204" pitchFamily="34" charset="0"/>
                <a:cs typeface="Calibri Light" panose="020F0302020204030204" pitchFamily="34" charset="0"/>
              </a:defRPr>
            </a:lvl1pPr>
          </a:lstStyle>
          <a:p>
            <a:r>
              <a:rPr lang="en-US" dirty="0"/>
              <a:t>Click to edit Master title style</a:t>
            </a:r>
            <a:endParaRPr lang="en-US" dirty="0"/>
          </a:p>
        </p:txBody>
      </p:sp>
      <p:sp>
        <p:nvSpPr>
          <p:cNvPr id="3" name="Picture Placeholder 2"/>
          <p:cNvSpPr>
            <a:spLocks noGrp="1" noChangeAspect="1"/>
          </p:cNvSpPr>
          <p:nvPr>
            <p:ph type="pic" idx="1"/>
          </p:nvPr>
        </p:nvSpPr>
        <p:spPr>
          <a:xfrm>
            <a:off x="5184000" y="766354"/>
            <a:ext cx="5817375" cy="50944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651827" y="2057400"/>
            <a:ext cx="4165200" cy="3811588"/>
          </a:xfrm>
        </p:spPr>
        <p:txBody>
          <a:bodyPr>
            <a:normAutofit/>
          </a:bodyPr>
          <a:lstStyle>
            <a:lvl1pPr marL="0" indent="0">
              <a:lnSpc>
                <a:spcPct val="150000"/>
              </a:lnSpc>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endParaRPr lang="en-US" dirty="0"/>
          </a:p>
        </p:txBody>
      </p:sp>
      <p:sp>
        <p:nvSpPr>
          <p:cNvPr id="5" name="Date Placeholder 4"/>
          <p:cNvSpPr>
            <a:spLocks noGrp="1"/>
          </p:cNvSpPr>
          <p:nvPr>
            <p:ph type="dt" sz="half" idx="10"/>
          </p:nvPr>
        </p:nvSpPr>
        <p:spPr/>
        <p:txBody>
          <a:bodyPr/>
          <a:lstStyle/>
          <a:p>
            <a:fld id="{9EFD9D74-47D9-4702-A33C-335B63B48DBF}" type="datetimeFigureOut">
              <a:rPr lang="en-US" smtClean="0"/>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ABC47A4-756D-490B-A52F-7D9E2C9FC05F}"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824484" y="365125"/>
            <a:ext cx="1529316" cy="5811838"/>
          </a:xfrm>
        </p:spPr>
        <p:txBody>
          <a:bodyPr vert="eaVert">
            <a:normAutofit/>
          </a:bodyPr>
          <a:lstStyle>
            <a:lvl1pPr>
              <a:defRPr sz="4400"/>
            </a:lvl1pPr>
          </a:lstStyle>
          <a:p>
            <a:r>
              <a:rPr lang="en-US"/>
              <a:t>Click to edit Master title style</a:t>
            </a:r>
            <a:endParaRPr lang="en-US"/>
          </a:p>
        </p:txBody>
      </p:sp>
      <p:sp>
        <p:nvSpPr>
          <p:cNvPr id="3" name="Vertical Text Placeholder 2"/>
          <p:cNvSpPr>
            <a:spLocks noGrp="1"/>
          </p:cNvSpPr>
          <p:nvPr>
            <p:ph type="body" orient="vert" idx="1"/>
          </p:nvPr>
        </p:nvSpPr>
        <p:spPr>
          <a:xfrm>
            <a:off x="838200" y="365125"/>
            <a:ext cx="8879958" cy="5811838"/>
          </a:xfrm>
        </p:spPr>
        <p:txBody>
          <a:bodyPr vert="eaVert"/>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4" name="Date Placeholder 3"/>
          <p:cNvSpPr>
            <a:spLocks noGrp="1"/>
          </p:cNvSpPr>
          <p:nvPr>
            <p:ph type="dt" sz="half" idx="10"/>
          </p:nvPr>
        </p:nvSpPr>
        <p:spPr/>
        <p:txBody>
          <a:bodyPr/>
          <a:lstStyle/>
          <a:p>
            <a:fld id="{760FBDFE-C587-4B4C-A407-44438C67B59E}"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AE70B2-8BF9-45C0-BB95-33D1B9D3A854}"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760FBDFE-C587-4B4C-A407-44438C67B59E}"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9AE70B2-8BF9-45C0-BB95-33D1B9D3A854}" type="slidenum">
              <a:rPr lang="en-US" smtClean="0"/>
            </a:fld>
            <a:endParaRPr lang="en-US"/>
          </a:p>
        </p:txBody>
      </p:sp>
      <p:sp>
        <p:nvSpPr>
          <p:cNvPr id="7" name="Content Placeholder 6"/>
          <p:cNvSpPr>
            <a:spLocks noGrp="1"/>
          </p:cNvSpPr>
          <p:nvPr>
            <p:ph sz="quarter" idx="13"/>
          </p:nvPr>
        </p:nvSpPr>
        <p:spPr>
          <a:xfrm>
            <a:off x="838200" y="551543"/>
            <a:ext cx="10515600" cy="5558971"/>
          </a:xfrm>
        </p:spPr>
        <p:txBody>
          <a:bodyPr/>
          <a:lstStyle/>
          <a:p>
            <a:pPr lvl="0"/>
            <a:r>
              <a:rPr lang="en-US" dirty="0">
                <a:sym typeface="+mn-ea"/>
              </a:rPr>
              <a:t>Click to edit Master text styles</a:t>
            </a:r>
            <a:endParaRPr lang="en-US" dirty="0"/>
          </a:p>
          <a:p>
            <a:pPr lvl="1"/>
            <a:r>
              <a:rPr lang="en-US" dirty="0">
                <a:sym typeface="+mn-ea"/>
              </a:rPr>
              <a:t>Second level</a:t>
            </a:r>
            <a:endParaRPr lang="en-US" dirty="0"/>
          </a:p>
          <a:p>
            <a:pPr lvl="2"/>
            <a:r>
              <a:rPr lang="en-US" dirty="0">
                <a:sym typeface="+mn-ea"/>
              </a:rPr>
              <a:t>Third level</a:t>
            </a:r>
            <a:endParaRPr lang="en-US" dirty="0"/>
          </a:p>
          <a:p>
            <a:pPr lvl="3"/>
            <a:r>
              <a:rPr lang="en-US" dirty="0">
                <a:sym typeface="+mn-ea"/>
              </a:rPr>
              <a:t>Fourth level</a:t>
            </a:r>
            <a:endParaRPr lang="en-US" dirty="0"/>
          </a:p>
          <a:p>
            <a:pPr lvl="4"/>
            <a:r>
              <a:rPr lang="en-US" dirty="0">
                <a:sym typeface="+mn-ea"/>
              </a:rPr>
              <a:t>Fifth level</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1" Type="http://schemas.openxmlformats.org/officeDocument/2006/relationships/theme" Target="../theme/theme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defRPr/>
            </a:pPr>
            <a:r>
              <a:rPr lang="en-US" dirty="0" smtClean="0"/>
              <a:t>Click to edit Master text styles</a:t>
            </a:r>
            <a:endParaRPr lang="en-US" dirty="0" smtClean="0"/>
          </a:p>
          <a:p>
            <a:pPr lvl="1"/>
            <a:r>
              <a:rPr lang="en-US" dirty="0" smtClean="0"/>
              <a:t>Second level</a:t>
            </a:r>
            <a:endParaRPr lang="en-US" dirty="0" smtClean="0"/>
          </a:p>
          <a:p>
            <a:pPr lvl="2"/>
            <a:r>
              <a:rPr lang="en-US" dirty="0" smtClean="0"/>
              <a:t>Third level</a:t>
            </a:r>
            <a:endParaRPr lang="en-US" dirty="0"/>
          </a:p>
          <a:p>
            <a:pPr lvl="3"/>
            <a:r>
              <a:rPr lang="en-US" dirty="0" smtClean="0"/>
              <a:t>Fourth level</a:t>
            </a:r>
            <a:endParaRPr lang="en-US" dirty="0"/>
          </a:p>
          <a:p>
            <a:pPr lvl="4"/>
            <a:r>
              <a:rPr lang="en-US" dirty="0"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normAutofit/>
          </a:bodyPr>
          <a:lstStyle>
            <a:lvl1pPr algn="l">
              <a:defRPr sz="1200" baseline="0">
                <a:solidFill>
                  <a:schemeClr val="tx1">
                    <a:tint val="75000"/>
                  </a:schemeClr>
                </a:solidFill>
              </a:defRPr>
            </a:lvl1pPr>
          </a:lstStyle>
          <a:p>
            <a:fld id="{760FBDFE-C587-4B4C-A407-44438C67B59E}" type="datetimeFigureOut">
              <a:rPr lang="en-US" smtClean="0"/>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normAutofit/>
          </a:bodyPr>
          <a:lstStyle>
            <a:lvl1pPr algn="ctr">
              <a:defRPr sz="1200">
                <a:solidFill>
                  <a:schemeClr val="tx1">
                    <a:tint val="75000"/>
                  </a:schemeClr>
                </a:solidFill>
                <a:latin typeface="Calibri Light" panose="020F0302020204030204" pitchFamily="34" charset="0"/>
                <a:cs typeface="Calibri Light" panose="020F0302020204030204" pitchFamily="34" charset="0"/>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normAutofit/>
          </a:bodyPr>
          <a:lstStyle>
            <a:lvl1pPr algn="r">
              <a:defRPr sz="1200">
                <a:solidFill>
                  <a:schemeClr val="tx1">
                    <a:tint val="75000"/>
                  </a:schemeClr>
                </a:solidFill>
                <a:latin typeface="Calibri Light" panose="020F0302020204030204" pitchFamily="34" charset="0"/>
                <a:cs typeface="Calibri Light" panose="020F0302020204030204" pitchFamily="34" charset="0"/>
              </a:defRPr>
            </a:lvl1pPr>
          </a:lstStyle>
          <a:p>
            <a:fld id="{49AE70B2-8BF9-45C0-BB95-33D1B9D3A854}" type="slidenum">
              <a:rPr lang="en-US" smtClean="0"/>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l" defTabSz="914400" rtl="0" eaLnBrk="1" latinLnBrk="0" hangingPunct="1">
        <a:lnSpc>
          <a:spcPct val="90000"/>
        </a:lnSpc>
        <a:spcBef>
          <a:spcPct val="0"/>
        </a:spcBef>
        <a:buNone/>
        <a:defRPr sz="4000" kern="1200">
          <a:solidFill>
            <a:schemeClr val="tx1"/>
          </a:solidFill>
          <a:latin typeface="Calibri Light" panose="020F0302020204030204" pitchFamily="34" charset="0"/>
          <a:ea typeface="+mj-ea"/>
          <a:cs typeface="+mj-cs"/>
        </a:defRPr>
      </a:lvl1pPr>
    </p:titleStyle>
    <p:body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sz="2800" b="0" kern="1200">
          <a:solidFill>
            <a:schemeClr val="tx1"/>
          </a:solidFill>
          <a:latin typeface="Calibri Light" panose="020F03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chemeClr val="tx1"/>
          </a:solidFill>
          <a:latin typeface="Calibri Light" panose="020F03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chemeClr val="tx1"/>
          </a:solidFill>
          <a:effectLst/>
          <a:latin typeface="Calibri Light" panose="020F0302020204030204" pitchFamily="34" charset="0"/>
          <a:ea typeface="+mn-ea"/>
          <a:cs typeface="Calibri Light" panose="020F03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effectLst/>
          <a:latin typeface="Calibri Light" panose="020F0302020204030204" pitchFamily="34" charset="0"/>
          <a:ea typeface="+mn-ea"/>
          <a:cs typeface="Calibri Light" panose="020F03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effectLst/>
          <a:latin typeface="Calibri Light" panose="020F0302020204030204" pitchFamily="34" charset="0"/>
          <a:ea typeface="+mn-ea"/>
          <a:cs typeface="Calibri Light" panose="020F03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image" Target="../media/image5.png"/><Relationship Id="rId1" Type="http://schemas.openxmlformats.org/officeDocument/2006/relationships/image" Target="../media/image4.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8.xml"/><Relationship Id="rId1" Type="http://schemas.openxmlformats.org/officeDocument/2006/relationships/image" Target="../media/image6.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7.jpe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8.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9.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2.png"/><Relationship Id="rId1" Type="http://schemas.openxmlformats.org/officeDocument/2006/relationships/image" Target="../media/image11.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3.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4.pn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5.pn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6.pn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7.pn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8.pn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Заголовок 1"/>
          <p:cNvSpPr>
            <a:spLocks noGrp="1"/>
          </p:cNvSpPr>
          <p:nvPr>
            <p:ph type="ctrTitle"/>
          </p:nvPr>
        </p:nvSpPr>
        <p:spPr/>
        <p:txBody>
          <a:bodyPr/>
          <a:p>
            <a:endParaRPr lang="ru-RU" altLang="en-US"/>
          </a:p>
        </p:txBody>
      </p:sp>
      <p:sp>
        <p:nvSpPr>
          <p:cNvPr id="3" name="Подзаголовок 2"/>
          <p:cNvSpPr>
            <a:spLocks noGrp="1"/>
          </p:cNvSpPr>
          <p:nvPr>
            <p:ph type="subTitle" idx="1"/>
          </p:nvPr>
        </p:nvSpPr>
        <p:spPr/>
        <p:txBody>
          <a:bodyPr/>
          <a:p>
            <a:endParaRPr lang="ru-RU" altLang="en-US"/>
          </a:p>
        </p:txBody>
      </p:sp>
      <p:pic>
        <p:nvPicPr>
          <p:cNvPr id="4" name="Изображение 3" descr="23c107d8d9f16570cb4df6d2a6da0ac5"/>
          <p:cNvPicPr>
            <a:picLocks noChangeAspect="1"/>
          </p:cNvPicPr>
          <p:nvPr/>
        </p:nvPicPr>
        <p:blipFill>
          <a:blip r:embed="rId1">
            <a:lum bright="6000" contrast="-72000"/>
          </a:blip>
          <a:stretch>
            <a:fillRect/>
          </a:stretch>
        </p:blipFill>
        <p:spPr>
          <a:xfrm>
            <a:off x="0" y="-72390"/>
            <a:ext cx="12192000" cy="6931025"/>
          </a:xfrm>
          <a:prstGeom prst="rect">
            <a:avLst/>
          </a:prstGeom>
        </p:spPr>
      </p:pic>
      <p:sp>
        <p:nvSpPr>
          <p:cNvPr id="5" name="Текстовое поле 4"/>
          <p:cNvSpPr txBox="1"/>
          <p:nvPr/>
        </p:nvSpPr>
        <p:spPr>
          <a:xfrm>
            <a:off x="217805" y="2432050"/>
            <a:ext cx="11777345" cy="996950"/>
          </a:xfrm>
          <a:prstGeom prst="rect">
            <a:avLst/>
          </a:prstGeom>
          <a:noFill/>
        </p:spPr>
        <p:txBody>
          <a:bodyPr wrap="square" rtlCol="0">
            <a:noAutofit/>
          </a:bodyPr>
          <a:p>
            <a:r>
              <a:rPr lang="en-US" altLang="en-US" sz="6600" b="1">
                <a:solidFill>
                  <a:schemeClr val="bg1"/>
                </a:solidFill>
                <a:latin typeface="+mj-ea"/>
                <a:ea typeface="Yu Gothic UI" panose="020B0500000000000000" charset="-128"/>
                <a:cs typeface="+mj-ea"/>
              </a:rPr>
              <a:t>Guests, sent from above</a:t>
            </a:r>
            <a:endParaRPr lang="en-US" altLang="en-US" sz="6600" b="1">
              <a:solidFill>
                <a:schemeClr val="bg1"/>
              </a:solidFill>
              <a:latin typeface="+mj-ea"/>
              <a:ea typeface="Yu Gothic UI" panose="020B0500000000000000" charset="-128"/>
              <a:cs typeface="+mj-ea"/>
            </a:endParaRPr>
          </a:p>
        </p:txBody>
      </p:sp>
      <p:sp>
        <p:nvSpPr>
          <p:cNvPr id="6" name="Текстовое поле 5"/>
          <p:cNvSpPr txBox="1"/>
          <p:nvPr/>
        </p:nvSpPr>
        <p:spPr>
          <a:xfrm>
            <a:off x="1699895" y="0"/>
            <a:ext cx="9368790" cy="368300"/>
          </a:xfrm>
          <a:prstGeom prst="rect">
            <a:avLst/>
          </a:prstGeom>
          <a:noFill/>
        </p:spPr>
        <p:txBody>
          <a:bodyPr wrap="square" rtlCol="0">
            <a:spAutoFit/>
          </a:bodyPr>
          <a:p>
            <a:pPr algn="ctr"/>
            <a:r>
              <a:rPr lang="en-US" dirty="0" smtClean="0">
                <a:solidFill>
                  <a:schemeClr val="bg1"/>
                </a:solidFill>
                <a:latin typeface="Times New Roman" panose="02020603050405020304" pitchFamily="18" charset="0"/>
                <a:cs typeface="Times New Roman" panose="02020603050405020304" pitchFamily="18" charset="0"/>
                <a:sym typeface="+mn-ea"/>
              </a:rPr>
              <a:t> Municipal budgetary educational institution of the city of </a:t>
            </a:r>
            <a:r>
              <a:rPr lang="en-US" dirty="0" err="1" smtClean="0">
                <a:solidFill>
                  <a:schemeClr val="bg1"/>
                </a:solidFill>
                <a:latin typeface="Times New Roman" panose="02020603050405020304" pitchFamily="18" charset="0"/>
                <a:cs typeface="Times New Roman" panose="02020603050405020304" pitchFamily="18" charset="0"/>
                <a:sym typeface="+mn-ea"/>
              </a:rPr>
              <a:t>Alagir</a:t>
            </a:r>
            <a:r>
              <a:rPr lang="en-US" dirty="0" smtClean="0">
                <a:solidFill>
                  <a:schemeClr val="bg1"/>
                </a:solidFill>
                <a:latin typeface="Times New Roman" panose="02020603050405020304" pitchFamily="18" charset="0"/>
                <a:cs typeface="Times New Roman" panose="02020603050405020304" pitchFamily="18" charset="0"/>
                <a:sym typeface="+mn-ea"/>
              </a:rPr>
              <a:t> school №2</a:t>
            </a:r>
            <a:r>
              <a:rPr lang="en-US" dirty="0" smtClean="0">
                <a:latin typeface="Times New Roman" panose="02020603050405020304" pitchFamily="18" charset="0"/>
                <a:cs typeface="Times New Roman" panose="02020603050405020304" pitchFamily="18" charset="0"/>
                <a:sym typeface="+mn-ea"/>
              </a:rPr>
              <a:t>.</a:t>
            </a:r>
            <a:endParaRPr lang="ru-RU" altLang="en-US"/>
          </a:p>
        </p:txBody>
      </p:sp>
      <p:sp>
        <p:nvSpPr>
          <p:cNvPr id="8" name="Текстовое поле 7"/>
          <p:cNvSpPr txBox="1"/>
          <p:nvPr/>
        </p:nvSpPr>
        <p:spPr>
          <a:xfrm>
            <a:off x="3515360" y="1558925"/>
            <a:ext cx="4495800" cy="543560"/>
          </a:xfrm>
          <a:prstGeom prst="rect">
            <a:avLst/>
          </a:prstGeom>
          <a:noFill/>
        </p:spPr>
        <p:txBody>
          <a:bodyPr wrap="square" rtlCol="0">
            <a:noAutofit/>
          </a:bodyPr>
          <a:p>
            <a:pPr algn="ctr"/>
            <a:r>
              <a:rPr lang="en-US" altLang="ru-RU" sz="3200">
                <a:solidFill>
                  <a:schemeClr val="bg1"/>
                </a:solidFill>
                <a:latin typeface="Times New Roman" panose="02020603050405020304" pitchFamily="18" charset="0"/>
                <a:cs typeface="Times New Roman" panose="02020603050405020304" pitchFamily="18" charset="0"/>
              </a:rPr>
              <a:t>Individual project</a:t>
            </a:r>
            <a:endParaRPr lang="en-US" altLang="ru-RU" sz="3200">
              <a:solidFill>
                <a:schemeClr val="bg1"/>
              </a:solidFill>
              <a:latin typeface="Times New Roman" panose="02020603050405020304" pitchFamily="18" charset="0"/>
              <a:cs typeface="Times New Roman" panose="02020603050405020304" pitchFamily="18" charset="0"/>
            </a:endParaRPr>
          </a:p>
        </p:txBody>
      </p:sp>
      <p:sp>
        <p:nvSpPr>
          <p:cNvPr id="9" name="Текстовое поле 8"/>
          <p:cNvSpPr txBox="1"/>
          <p:nvPr/>
        </p:nvSpPr>
        <p:spPr>
          <a:xfrm>
            <a:off x="7884160" y="5349875"/>
            <a:ext cx="4690745" cy="1291590"/>
          </a:xfrm>
          <a:prstGeom prst="rect">
            <a:avLst/>
          </a:prstGeom>
          <a:noFill/>
        </p:spPr>
        <p:txBody>
          <a:bodyPr wrap="square" rtlCol="0">
            <a:noAutofit/>
          </a:bodyPr>
          <a:p>
            <a:r>
              <a:rPr lang="en-US" altLang="ru-RU">
                <a:solidFill>
                  <a:schemeClr val="bg1"/>
                </a:solidFill>
                <a:latin typeface="Times New Roman" panose="02020603050405020304" pitchFamily="18" charset="0"/>
                <a:cs typeface="Times New Roman" panose="02020603050405020304" pitchFamily="18" charset="0"/>
              </a:rPr>
              <a:t>Completed by:</a:t>
            </a:r>
            <a:r>
              <a:rPr lang="en-US" altLang="en-US">
                <a:solidFill>
                  <a:schemeClr val="bg1"/>
                </a:solidFill>
                <a:latin typeface="Times New Roman" panose="02020603050405020304" pitchFamily="18" charset="0"/>
                <a:cs typeface="Times New Roman" panose="02020603050405020304" pitchFamily="18" charset="0"/>
              </a:rPr>
              <a:t> </a:t>
            </a:r>
            <a:r>
              <a:rPr lang="en-US" altLang="ru-RU">
                <a:solidFill>
                  <a:schemeClr val="bg1"/>
                </a:solidFill>
                <a:latin typeface="Times New Roman" panose="02020603050405020304" pitchFamily="18" charset="0"/>
                <a:cs typeface="Times New Roman" panose="02020603050405020304" pitchFamily="18" charset="0"/>
              </a:rPr>
              <a:t>the 11 th form student Alina Kozaeva</a:t>
            </a:r>
            <a:r>
              <a:rPr lang="en-US" altLang="en-US">
                <a:solidFill>
                  <a:schemeClr val="bg1"/>
                </a:solidFill>
                <a:latin typeface="Times New Roman" panose="02020603050405020304" pitchFamily="18" charset="0"/>
                <a:cs typeface="Times New Roman" panose="02020603050405020304" pitchFamily="18" charset="0"/>
              </a:rPr>
              <a:t> </a:t>
            </a:r>
            <a:endParaRPr lang="en-US" altLang="en-US">
              <a:solidFill>
                <a:schemeClr val="bg1"/>
              </a:solidFill>
              <a:latin typeface="Times New Roman" panose="02020603050405020304" pitchFamily="18" charset="0"/>
              <a:cs typeface="Times New Roman" panose="02020603050405020304" pitchFamily="18" charset="0"/>
            </a:endParaRPr>
          </a:p>
          <a:p>
            <a:r>
              <a:rPr lang="en-US" altLang="ru-RU">
                <a:solidFill>
                  <a:schemeClr val="bg1"/>
                </a:solidFill>
                <a:latin typeface="Times New Roman" panose="02020603050405020304" pitchFamily="18" charset="0"/>
                <a:cs typeface="Times New Roman" panose="02020603050405020304" pitchFamily="18" charset="0"/>
              </a:rPr>
              <a:t>Project manager:: English Teacher </a:t>
            </a:r>
            <a:endParaRPr lang="en-US" altLang="ru-RU">
              <a:solidFill>
                <a:schemeClr val="bg1"/>
              </a:solidFill>
              <a:latin typeface="Times New Roman" panose="02020603050405020304" pitchFamily="18" charset="0"/>
              <a:cs typeface="Times New Roman" panose="02020603050405020304" pitchFamily="18" charset="0"/>
            </a:endParaRPr>
          </a:p>
          <a:p>
            <a:r>
              <a:rPr lang="en-US" altLang="ru-RU">
                <a:solidFill>
                  <a:schemeClr val="bg1"/>
                </a:solidFill>
                <a:latin typeface="Times New Roman" panose="02020603050405020304" pitchFamily="18" charset="0"/>
                <a:cs typeface="Times New Roman" panose="02020603050405020304" pitchFamily="18" charset="0"/>
              </a:rPr>
              <a:t>Irene Hadzhumarovna Cheldieva</a:t>
            </a:r>
            <a:endParaRPr lang="en-US" altLang="ru-RU">
              <a:solidFill>
                <a:schemeClr val="bg1"/>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p:sp>
        <p:nvSpPr>
          <p:cNvPr id="9" name="Текстовое поле 8"/>
          <p:cNvSpPr txBox="1"/>
          <p:nvPr/>
        </p:nvSpPr>
        <p:spPr>
          <a:xfrm>
            <a:off x="2611755" y="-104140"/>
            <a:ext cx="6969125" cy="662940"/>
          </a:xfrm>
          <a:prstGeom prst="rect">
            <a:avLst/>
          </a:prstGeom>
          <a:noFill/>
        </p:spPr>
        <p:txBody>
          <a:bodyPr wrap="square" rtlCol="0">
            <a:noAutofit/>
          </a:bodyPr>
          <a:p>
            <a:pPr algn="ctr"/>
            <a:r>
              <a:rPr lang="en-US" altLang="ru-RU" sz="5400">
                <a:solidFill>
                  <a:schemeClr val="accent6">
                    <a:lumMod val="50000"/>
                  </a:schemeClr>
                </a:solidFill>
                <a:latin typeface="Yu Gothic UI Light" panose="020B0300000000000000" charset="-128"/>
                <a:ea typeface="Yu Gothic UI Light" panose="020B0300000000000000" charset="-128"/>
              </a:rPr>
              <a:t>THE INTRODUCTION</a:t>
            </a:r>
            <a:endParaRPr lang="en-US" altLang="ru-RU" sz="5400">
              <a:solidFill>
                <a:schemeClr val="accent6">
                  <a:lumMod val="50000"/>
                </a:schemeClr>
              </a:solidFill>
              <a:latin typeface="Yu Gothic UI Light" panose="020B0300000000000000" charset="-128"/>
              <a:ea typeface="Yu Gothic UI Light" panose="020B0300000000000000" charset="-128"/>
            </a:endParaRPr>
          </a:p>
        </p:txBody>
      </p:sp>
      <p:sp>
        <p:nvSpPr>
          <p:cNvPr id="10" name="Текстовое поле 9"/>
          <p:cNvSpPr txBox="1"/>
          <p:nvPr/>
        </p:nvSpPr>
        <p:spPr>
          <a:xfrm>
            <a:off x="225425" y="634365"/>
            <a:ext cx="11260455" cy="5080635"/>
          </a:xfrm>
          <a:prstGeom prst="rect">
            <a:avLst/>
          </a:prstGeom>
          <a:noFill/>
        </p:spPr>
        <p:txBody>
          <a:bodyPr wrap="square" rtlCol="0">
            <a:noAutofit/>
          </a:bodyPr>
          <a:p>
            <a:pPr indent="0">
              <a:buClr>
                <a:srgbClr val="548235"/>
              </a:buClr>
              <a:buFont typeface="Wingdings" panose="05000000000000000000" charset="0"/>
              <a:buNone/>
            </a:pPr>
            <a:r>
              <a:rPr lang="en-US" altLang="ru-RU" sz="2000" b="1">
                <a:solidFill>
                  <a:schemeClr val="accent6">
                    <a:lumMod val="50000"/>
                  </a:schemeClr>
                </a:solidFill>
                <a:cs typeface="+mn-lt"/>
              </a:rPr>
              <a:t>Tourism</a:t>
            </a:r>
            <a:r>
              <a:rPr lang="en-US" altLang="ru-RU" sz="2000" b="1">
                <a:cs typeface="+mn-lt"/>
              </a:rPr>
              <a:t>- </a:t>
            </a:r>
            <a:r>
              <a:rPr lang="en-US" altLang="ru-RU" sz="2000">
                <a:cs typeface="+mn-lt"/>
              </a:rPr>
              <a:t>a journey for pleasure or business, as well as the theory and practice of tourism, the business of attracting, accommodating and entertaining tourists and the business of organizing tours.</a:t>
            </a:r>
            <a:endParaRPr lang="en-US" altLang="ru-RU" sz="2000">
              <a:cs typeface="+mn-lt"/>
            </a:endParaRPr>
          </a:p>
          <a:p>
            <a:pPr indent="0">
              <a:buClr>
                <a:srgbClr val="548235"/>
              </a:buClr>
              <a:buFont typeface="Wingdings" panose="05000000000000000000" charset="0"/>
              <a:buNone/>
            </a:pPr>
            <a:r>
              <a:rPr lang="en-US" altLang="ru-RU" sz="2000" b="1">
                <a:solidFill>
                  <a:schemeClr val="accent6">
                    <a:lumMod val="50000"/>
                  </a:schemeClr>
                </a:solidFill>
                <a:cs typeface="+mn-lt"/>
              </a:rPr>
              <a:t>Actuality</a:t>
            </a:r>
            <a:r>
              <a:rPr lang="en-US" altLang="ru-RU" sz="2000" b="1">
                <a:cs typeface="+mn-lt"/>
              </a:rPr>
              <a:t>: </a:t>
            </a:r>
            <a:r>
              <a:rPr lang="en-US" altLang="ru-RU" sz="2000">
                <a:cs typeface="+mn-lt"/>
              </a:rPr>
              <a:t>the topic of tourism is very relevant in the modern world because it contributes to the development of the economy, the creation of new jobs and the improvement of the standard of living of the population.</a:t>
            </a:r>
            <a:endParaRPr lang="en-US" altLang="ru-RU" sz="2000">
              <a:cs typeface="+mn-lt"/>
            </a:endParaRPr>
          </a:p>
          <a:p>
            <a:pPr indent="0">
              <a:buClr>
                <a:srgbClr val="548235"/>
              </a:buClr>
              <a:buFont typeface="Wingdings" panose="05000000000000000000" charset="0"/>
              <a:buNone/>
            </a:pPr>
            <a:r>
              <a:rPr lang="en-US" altLang="ru-RU" sz="2000" b="1">
                <a:solidFill>
                  <a:schemeClr val="accent6">
                    <a:lumMod val="50000"/>
                  </a:schemeClr>
                </a:solidFill>
                <a:cs typeface="+mn-lt"/>
              </a:rPr>
              <a:t>The object of the study</a:t>
            </a:r>
            <a:r>
              <a:rPr lang="en-US" altLang="ru-RU" sz="2000">
                <a:solidFill>
                  <a:schemeClr val="accent6">
                    <a:lumMod val="50000"/>
                  </a:schemeClr>
                </a:solidFill>
                <a:cs typeface="+mn-lt"/>
              </a:rPr>
              <a:t>:</a:t>
            </a:r>
            <a:r>
              <a:rPr lang="en-US" altLang="ru-RU" sz="2000">
                <a:cs typeface="+mn-lt"/>
              </a:rPr>
              <a:t> the republic of North Ossetia-Alania.</a:t>
            </a:r>
            <a:endParaRPr lang="en-US" altLang="ru-RU" sz="2000">
              <a:cs typeface="+mn-lt"/>
            </a:endParaRPr>
          </a:p>
          <a:p>
            <a:pPr indent="0">
              <a:buClr>
                <a:srgbClr val="548235"/>
              </a:buClr>
              <a:buFont typeface="Wingdings" panose="05000000000000000000" charset="0"/>
              <a:buNone/>
            </a:pPr>
            <a:r>
              <a:rPr lang="en-US" altLang="ru-RU" sz="2000" b="1">
                <a:solidFill>
                  <a:schemeClr val="accent6">
                    <a:lumMod val="50000"/>
                  </a:schemeClr>
                </a:solidFill>
                <a:cs typeface="+mn-lt"/>
              </a:rPr>
              <a:t>The aims:</a:t>
            </a:r>
            <a:endParaRPr lang="en-US" altLang="ru-RU" sz="2000" b="1">
              <a:solidFill>
                <a:schemeClr val="accent6">
                  <a:lumMod val="50000"/>
                </a:schemeClr>
              </a:solidFill>
              <a:cs typeface="+mn-lt"/>
            </a:endParaRPr>
          </a:p>
          <a:p>
            <a:pPr indent="0">
              <a:buClr>
                <a:srgbClr val="548235"/>
              </a:buClr>
              <a:buFont typeface="Wingdings" panose="05000000000000000000" charset="0"/>
              <a:buNone/>
            </a:pPr>
            <a:r>
              <a:rPr lang="en-US" altLang="ru-RU" sz="2000">
                <a:cs typeface="+mn-lt"/>
              </a:rPr>
              <a:t> 1. to find out the history of the origin of tourism </a:t>
            </a:r>
            <a:endParaRPr lang="en-US" altLang="ru-RU" sz="2000">
              <a:cs typeface="+mn-lt"/>
            </a:endParaRPr>
          </a:p>
          <a:p>
            <a:pPr indent="0">
              <a:buClr>
                <a:srgbClr val="548235"/>
              </a:buClr>
              <a:buFont typeface="Wingdings" panose="05000000000000000000" charset="0"/>
              <a:buNone/>
            </a:pPr>
            <a:r>
              <a:rPr lang="en-US" altLang="ru-RU" sz="2000">
                <a:cs typeface="+mn-lt"/>
              </a:rPr>
              <a:t>2. to analyze the prospects for the development of tourism in North Ossetia</a:t>
            </a:r>
            <a:endParaRPr lang="en-US" altLang="ru-RU" sz="2000">
              <a:cs typeface="+mn-lt"/>
            </a:endParaRPr>
          </a:p>
          <a:p>
            <a:pPr indent="0">
              <a:buClr>
                <a:srgbClr val="548235"/>
              </a:buClr>
              <a:buFont typeface="Wingdings" panose="05000000000000000000" charset="0"/>
              <a:buNone/>
            </a:pPr>
            <a:r>
              <a:rPr lang="en-US" altLang="ru-RU" sz="2000">
                <a:cs typeface="+mn-lt"/>
              </a:rPr>
              <a:t>3. to identify the places most frequently visited by tourists in Ossetia. </a:t>
            </a:r>
            <a:endParaRPr lang="en-US" altLang="ru-RU" sz="2000">
              <a:cs typeface="+mn-lt"/>
            </a:endParaRPr>
          </a:p>
          <a:p>
            <a:pPr indent="0">
              <a:buClr>
                <a:srgbClr val="548235"/>
              </a:buClr>
              <a:buFont typeface="Wingdings" panose="05000000000000000000" charset="0"/>
              <a:buNone/>
            </a:pPr>
            <a:r>
              <a:rPr lang="en-US" altLang="ru-RU" sz="2000" b="1">
                <a:solidFill>
                  <a:schemeClr val="accent6">
                    <a:lumMod val="50000"/>
                  </a:schemeClr>
                </a:solidFill>
                <a:cs typeface="+mn-lt"/>
              </a:rPr>
              <a:t>Tasks:</a:t>
            </a:r>
            <a:r>
              <a:rPr lang="en-US" altLang="ru-RU" sz="2000" b="1">
                <a:cs typeface="+mn-lt"/>
              </a:rPr>
              <a:t> </a:t>
            </a:r>
            <a:r>
              <a:rPr lang="en-US" altLang="ru-RU" sz="2000">
                <a:cs typeface="+mn-lt"/>
              </a:rPr>
              <a:t>1. to study historical monuments, geographical objects of North Ossetia;</a:t>
            </a:r>
            <a:endParaRPr lang="en-US" altLang="ru-RU" sz="2000">
              <a:cs typeface="+mn-lt"/>
            </a:endParaRPr>
          </a:p>
          <a:p>
            <a:pPr indent="0">
              <a:buClr>
                <a:srgbClr val="548235"/>
              </a:buClr>
              <a:buFont typeface="Wingdings" panose="05000000000000000000" charset="0"/>
              <a:buNone/>
            </a:pPr>
            <a:r>
              <a:rPr lang="en-US" altLang="ru-RU" sz="2000">
                <a:cs typeface="+mn-lt"/>
              </a:rPr>
              <a:t>2.  to plan, choose, evaluate ways of activity to solve problems related to the organization and conduct of hiking trips;</a:t>
            </a:r>
            <a:endParaRPr lang="en-US" altLang="ru-RU" sz="2000">
              <a:cs typeface="+mn-lt"/>
            </a:endParaRPr>
          </a:p>
          <a:p>
            <a:pPr indent="0">
              <a:buClr>
                <a:srgbClr val="548235"/>
              </a:buClr>
              <a:buFont typeface="Wingdings" panose="05000000000000000000" charset="0"/>
              <a:buNone/>
            </a:pPr>
            <a:r>
              <a:rPr lang="en-US" altLang="ru-RU" sz="2000">
                <a:cs typeface="+mn-lt"/>
              </a:rPr>
              <a:t>3. to analyze the mistakes made in the course of practical activity;</a:t>
            </a:r>
            <a:br>
              <a:rPr lang="en-US" altLang="ru-RU" sz="2000">
                <a:cs typeface="+mn-lt"/>
              </a:rPr>
            </a:br>
            <a:r>
              <a:rPr lang="en-US" altLang="ru-RU" sz="2000">
                <a:cs typeface="+mn-lt"/>
              </a:rPr>
              <a:t>4. to contribute to the formation of a common culture among students, through familiarization with tourist and local history activities</a:t>
            </a:r>
            <a:endParaRPr lang="en-US" altLang="ru-RU" sz="2000">
              <a:cs typeface="+mn-lt"/>
            </a:endParaRPr>
          </a:p>
          <a:p>
            <a:pPr indent="0">
              <a:buClr>
                <a:srgbClr val="548235"/>
              </a:buClr>
              <a:buFont typeface="Wingdings" panose="05000000000000000000" charset="0"/>
              <a:buNone/>
            </a:pPr>
            <a:r>
              <a:rPr lang="en-US" altLang="ru-RU" sz="2000" b="1">
                <a:solidFill>
                  <a:schemeClr val="accent6">
                    <a:lumMod val="50000"/>
                  </a:schemeClr>
                </a:solidFill>
                <a:cs typeface="+mn-lt"/>
              </a:rPr>
              <a:t>Research methods:</a:t>
            </a:r>
            <a:r>
              <a:rPr lang="en-US" altLang="ru-RU" sz="2000" b="1">
                <a:cs typeface="+mn-lt"/>
              </a:rPr>
              <a:t> </a:t>
            </a:r>
            <a:endParaRPr lang="en-US" altLang="ru-RU" sz="2000" b="1">
              <a:cs typeface="+mn-lt"/>
            </a:endParaRPr>
          </a:p>
          <a:p>
            <a:pPr indent="0">
              <a:buClr>
                <a:srgbClr val="548235"/>
              </a:buClr>
              <a:buFont typeface="Wingdings" panose="05000000000000000000" charset="0"/>
              <a:buNone/>
            </a:pPr>
            <a:r>
              <a:rPr lang="en-US" altLang="ru-RU" sz="2000">
                <a:cs typeface="+mn-lt"/>
              </a:rPr>
              <a:t>1.observation</a:t>
            </a:r>
            <a:endParaRPr lang="en-US" altLang="ru-RU" sz="2000">
              <a:cs typeface="+mn-lt"/>
            </a:endParaRPr>
          </a:p>
          <a:p>
            <a:pPr indent="0">
              <a:buClr>
                <a:srgbClr val="548235"/>
              </a:buClr>
              <a:buFont typeface="Wingdings" panose="05000000000000000000" charset="0"/>
              <a:buNone/>
            </a:pPr>
            <a:r>
              <a:rPr lang="en-US" altLang="ru-RU" sz="2000">
                <a:cs typeface="+mn-lt"/>
              </a:rPr>
              <a:t>2. photographing</a:t>
            </a:r>
            <a:endParaRPr lang="en-US" altLang="ru-RU" sz="2000">
              <a:cs typeface="+mn-lt"/>
            </a:endParaRPr>
          </a:p>
          <a:p>
            <a:pPr indent="0">
              <a:buClr>
                <a:srgbClr val="548235"/>
              </a:buClr>
              <a:buFont typeface="Wingdings" panose="05000000000000000000" charset="0"/>
              <a:buNone/>
            </a:pPr>
            <a:r>
              <a:rPr lang="en-US" altLang="ru-RU" sz="2000">
                <a:cs typeface="+mn-lt"/>
              </a:rPr>
              <a:t>3. comparison</a:t>
            </a:r>
            <a:r>
              <a:rPr lang="en-US" altLang="ru-RU" sz="2000">
                <a:latin typeface="+mj-lt"/>
                <a:cs typeface="+mj-lt"/>
              </a:rPr>
              <a:t> </a:t>
            </a:r>
            <a:endParaRPr lang="en-US" altLang="ru-RU" sz="2000">
              <a:latin typeface="+mj-lt"/>
              <a:cs typeface="+mj-l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p:sp>
        <p:nvSpPr>
          <p:cNvPr id="2" name="Текстовое поле 1"/>
          <p:cNvSpPr txBox="1"/>
          <p:nvPr/>
        </p:nvSpPr>
        <p:spPr>
          <a:xfrm>
            <a:off x="1497330" y="115570"/>
            <a:ext cx="9196705" cy="922020"/>
          </a:xfrm>
          <a:prstGeom prst="rect">
            <a:avLst/>
          </a:prstGeom>
          <a:noFill/>
        </p:spPr>
        <p:txBody>
          <a:bodyPr wrap="square" rtlCol="0" anchor="t">
            <a:spAutoFit/>
          </a:bodyPr>
          <a:p>
            <a:pPr algn="ctr"/>
            <a:r>
              <a:rPr lang="en-US" altLang="ru-RU" sz="5400">
                <a:solidFill>
                  <a:schemeClr val="accent6">
                    <a:lumMod val="50000"/>
                  </a:schemeClr>
                </a:solidFill>
                <a:latin typeface="Yu Gothic UI Light" panose="020B0300000000000000" charset="-128"/>
                <a:ea typeface="Yu Gothic UI Light" panose="020B0300000000000000" charset="-128"/>
              </a:rPr>
              <a:t>THE CONCEPT OF TOURISM</a:t>
            </a:r>
            <a:endParaRPr lang="en-US" altLang="ru-RU" sz="5400">
              <a:solidFill>
                <a:schemeClr val="accent6">
                  <a:lumMod val="50000"/>
                </a:schemeClr>
              </a:solidFill>
              <a:latin typeface="Yu Gothic UI Light" panose="020B0300000000000000" charset="-128"/>
              <a:ea typeface="Yu Gothic UI Light" panose="020B0300000000000000" charset="-128"/>
            </a:endParaRPr>
          </a:p>
        </p:txBody>
      </p:sp>
      <p:sp>
        <p:nvSpPr>
          <p:cNvPr id="3" name="Текстовое поле 2"/>
          <p:cNvSpPr txBox="1"/>
          <p:nvPr/>
        </p:nvSpPr>
        <p:spPr>
          <a:xfrm>
            <a:off x="407035" y="953135"/>
            <a:ext cx="11115675" cy="5196840"/>
          </a:xfrm>
          <a:prstGeom prst="rect">
            <a:avLst/>
          </a:prstGeom>
          <a:noFill/>
        </p:spPr>
        <p:txBody>
          <a:bodyPr wrap="square" rtlCol="0" anchor="t">
            <a:noAutofit/>
          </a:bodyPr>
          <a:p>
            <a:r>
              <a:rPr lang="en-US" altLang="ru-RU" sz="2000"/>
              <a:t>Tourism- a social, cultural and economic phenomenon which entails the movement of people to countries or places outside their usual environment for personal or business/professional purposes.</a:t>
            </a:r>
            <a:r>
              <a:rPr lang="en-US" altLang="en-US" sz="2000"/>
              <a:t> </a:t>
            </a:r>
            <a:endParaRPr lang="en-US" altLang="en-US" sz="2000"/>
          </a:p>
          <a:p>
            <a:r>
              <a:rPr lang="en-US" altLang="ru-RU" sz="2000"/>
              <a:t>People who travel are called visitors (which may be either tourists or excursionists; residents or non-residents) and tourism has to do with their activities, some of which involve tourism expenditure.</a:t>
            </a:r>
            <a:endParaRPr lang="en-US" altLang="ru-RU" sz="2000"/>
          </a:p>
          <a:p>
            <a:r>
              <a:rPr lang="en-US" altLang="ru-RU" sz="2000"/>
              <a:t>Types of tourism are distinguished according to the target function, motives and results of tourism:</a:t>
            </a:r>
            <a:endParaRPr lang="en-US" altLang="ru-RU" sz="2000"/>
          </a:p>
          <a:p>
            <a:r>
              <a:rPr lang="en-US" altLang="ru-RU" sz="2000">
                <a:solidFill>
                  <a:schemeClr val="accent6">
                    <a:lumMod val="50000"/>
                  </a:schemeClr>
                </a:solidFill>
              </a:rPr>
              <a:t>• </a:t>
            </a:r>
            <a:r>
              <a:rPr lang="en-US" altLang="ru-RU" sz="2000"/>
              <a:t>sports</a:t>
            </a:r>
            <a:endParaRPr lang="en-US" altLang="ru-RU" sz="2000"/>
          </a:p>
          <a:p>
            <a:r>
              <a:rPr lang="en-US" altLang="ru-RU" sz="2000">
                <a:solidFill>
                  <a:schemeClr val="accent6">
                    <a:lumMod val="50000"/>
                  </a:schemeClr>
                </a:solidFill>
              </a:rPr>
              <a:t>• </a:t>
            </a:r>
            <a:r>
              <a:rPr lang="en-US" altLang="ru-RU" sz="2000"/>
              <a:t>recreational</a:t>
            </a:r>
            <a:endParaRPr lang="en-US" altLang="ru-RU" sz="2000"/>
          </a:p>
          <a:p>
            <a:r>
              <a:rPr lang="en-US" altLang="ru-RU" sz="2000">
                <a:solidFill>
                  <a:schemeClr val="accent6">
                    <a:lumMod val="50000"/>
                  </a:schemeClr>
                </a:solidFill>
              </a:rPr>
              <a:t>• </a:t>
            </a:r>
            <a:r>
              <a:rPr lang="en-US" altLang="ru-RU" sz="2000"/>
              <a:t>rehabilitation</a:t>
            </a:r>
            <a:endParaRPr lang="en-US" altLang="ru-RU" sz="2000"/>
          </a:p>
          <a:p>
            <a:r>
              <a:rPr lang="en-US" altLang="ru-RU" sz="2000">
                <a:solidFill>
                  <a:schemeClr val="accent6">
                    <a:lumMod val="50000"/>
                  </a:schemeClr>
                </a:solidFill>
              </a:rPr>
              <a:t>• </a:t>
            </a:r>
            <a:r>
              <a:rPr lang="en-US" altLang="ru-RU" sz="2000"/>
              <a:t>professional </a:t>
            </a:r>
            <a:endParaRPr lang="en-US" altLang="ru-RU" sz="2000"/>
          </a:p>
          <a:p>
            <a:r>
              <a:rPr lang="en-US" altLang="ru-RU" sz="2000">
                <a:solidFill>
                  <a:schemeClr val="accent6">
                    <a:lumMod val="50000"/>
                  </a:schemeClr>
                </a:solidFill>
              </a:rPr>
              <a:t>• </a:t>
            </a:r>
            <a:r>
              <a:rPr lang="en-US" altLang="ru-RU" sz="2000"/>
              <a:t>educational</a:t>
            </a:r>
            <a:endParaRPr lang="en-US" altLang="ru-RU" sz="2000"/>
          </a:p>
          <a:p>
            <a:r>
              <a:rPr lang="en-US" altLang="ru-RU" sz="2000">
                <a:solidFill>
                  <a:schemeClr val="accent6">
                    <a:lumMod val="50000"/>
                  </a:schemeClr>
                </a:solidFill>
              </a:rPr>
              <a:t>• </a:t>
            </a:r>
            <a:r>
              <a:rPr lang="en-US" altLang="ru-RU" sz="2000"/>
              <a:t>cultural </a:t>
            </a:r>
            <a:endParaRPr lang="en-US" altLang="ru-RU" sz="2000"/>
          </a:p>
          <a:p>
            <a:r>
              <a:rPr lang="en-US" altLang="ru-RU" sz="2000">
                <a:solidFill>
                  <a:schemeClr val="accent6">
                    <a:lumMod val="50000"/>
                  </a:schemeClr>
                </a:solidFill>
              </a:rPr>
              <a:t>• </a:t>
            </a:r>
            <a:r>
              <a:rPr lang="en-US" altLang="ru-RU" sz="2000"/>
              <a:t>entertainment</a:t>
            </a:r>
            <a:endParaRPr lang="en-US" altLang="ru-RU" sz="2000"/>
          </a:p>
          <a:p>
            <a:r>
              <a:rPr lang="en-US" altLang="ru-RU" sz="2000">
                <a:solidFill>
                  <a:schemeClr val="accent6">
                    <a:lumMod val="50000"/>
                  </a:schemeClr>
                </a:solidFill>
              </a:rPr>
              <a:t>• </a:t>
            </a:r>
            <a:r>
              <a:rPr lang="en-US" altLang="ru-RU" sz="2000"/>
              <a:t>excursion</a:t>
            </a:r>
            <a:endParaRPr lang="en-US" altLang="ru-RU" sz="2000"/>
          </a:p>
          <a:p>
            <a:r>
              <a:rPr lang="en-US" altLang="ru-RU" sz="2000">
                <a:solidFill>
                  <a:schemeClr val="accent6">
                    <a:lumMod val="50000"/>
                  </a:schemeClr>
                </a:solidFill>
              </a:rPr>
              <a:t>• </a:t>
            </a:r>
            <a:r>
              <a:rPr lang="en-US" altLang="ru-RU" sz="2000"/>
              <a:t>local history</a:t>
            </a:r>
            <a:endParaRPr lang="en-US" altLang="ru-RU" sz="2000"/>
          </a:p>
          <a:p>
            <a:r>
              <a:rPr lang="en-US" altLang="ru-RU" sz="2000">
                <a:solidFill>
                  <a:schemeClr val="accent6">
                    <a:lumMod val="50000"/>
                  </a:schemeClr>
                </a:solidFill>
              </a:rPr>
              <a:t>• </a:t>
            </a:r>
            <a:r>
              <a:rPr lang="en-US" altLang="ru-RU" sz="2000"/>
              <a:t>expedition</a:t>
            </a:r>
            <a:endParaRPr lang="en-US" altLang="ru-RU" sz="2000"/>
          </a:p>
          <a:p>
            <a:r>
              <a:rPr lang="en-US" altLang="ru-RU" sz="2000">
                <a:solidFill>
                  <a:schemeClr val="accent6">
                    <a:lumMod val="50000"/>
                  </a:schemeClr>
                </a:solidFill>
              </a:rPr>
              <a:t>• </a:t>
            </a:r>
            <a:r>
              <a:rPr lang="en-US" altLang="ru-RU" sz="2000"/>
              <a:t>business</a:t>
            </a:r>
            <a:endParaRPr lang="en-US" altLang="ru-RU" sz="2000"/>
          </a:p>
          <a:p>
            <a:r>
              <a:rPr lang="en-US" altLang="ru-RU" sz="2000">
                <a:solidFill>
                  <a:schemeClr val="accent6">
                    <a:lumMod val="50000"/>
                  </a:schemeClr>
                </a:solidFill>
              </a:rPr>
              <a:t>• </a:t>
            </a:r>
            <a:r>
              <a:rPr lang="en-US" altLang="ru-RU" sz="2000"/>
              <a:t>commercial</a:t>
            </a:r>
            <a:endParaRPr lang="en-US" altLang="ru-RU" sz="2000"/>
          </a:p>
          <a:p>
            <a:r>
              <a:rPr lang="en-US" altLang="ru-RU" sz="2000">
                <a:solidFill>
                  <a:schemeClr val="accent6">
                    <a:lumMod val="50000"/>
                  </a:schemeClr>
                </a:solidFill>
              </a:rPr>
              <a:t>• </a:t>
            </a:r>
            <a:r>
              <a:rPr lang="en-US" altLang="ru-RU" sz="2000"/>
              <a:t>combined</a:t>
            </a:r>
            <a:endParaRPr lang="ru-RU" altLang="en-US" sz="20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Изображение 1"/>
          <p:cNvPicPr>
            <a:picLocks noChangeAspect="1"/>
          </p:cNvPicPr>
          <p:nvPr/>
        </p:nvPicPr>
        <p:blipFill>
          <a:blip r:embed="rId1">
            <a:lum bright="-18000" contrast="-54000"/>
          </a:blip>
          <a:stretch>
            <a:fillRect/>
          </a:stretch>
        </p:blipFill>
        <p:spPr>
          <a:xfrm>
            <a:off x="-121920" y="0"/>
            <a:ext cx="10565765" cy="6858000"/>
          </a:xfrm>
          <a:prstGeom prst="rect">
            <a:avLst/>
          </a:prstGeom>
        </p:spPr>
      </p:pic>
      <p:sp>
        <p:nvSpPr>
          <p:cNvPr id="3" name="Текстовое поле 2"/>
          <p:cNvSpPr txBox="1"/>
          <p:nvPr/>
        </p:nvSpPr>
        <p:spPr>
          <a:xfrm>
            <a:off x="367030" y="2750185"/>
            <a:ext cx="9508490" cy="1539240"/>
          </a:xfrm>
          <a:prstGeom prst="rect">
            <a:avLst/>
          </a:prstGeom>
          <a:noFill/>
        </p:spPr>
        <p:txBody>
          <a:bodyPr wrap="square" rtlCol="0" anchor="t">
            <a:noAutofit/>
          </a:bodyPr>
          <a:p>
            <a:r>
              <a:rPr lang="en-US" altLang="ru-RU" sz="4400" b="1">
                <a:solidFill>
                  <a:schemeClr val="bg1"/>
                </a:solidFill>
                <a:latin typeface="+mj-ea"/>
                <a:cs typeface="+mj-ea"/>
              </a:rPr>
              <a:t>The history and development of tourism in Ossetia</a:t>
            </a:r>
            <a:endParaRPr lang="en-US" altLang="ru-RU" sz="4400" b="1">
              <a:solidFill>
                <a:schemeClr val="bg1"/>
              </a:solidFill>
              <a:latin typeface="+mj-ea"/>
              <a:cs typeface="+mj-ea"/>
            </a:endParaRPr>
          </a:p>
        </p:txBody>
      </p:sp>
      <p:cxnSp>
        <p:nvCxnSpPr>
          <p:cNvPr id="4" name="Прямое соединение 3"/>
          <p:cNvCxnSpPr/>
          <p:nvPr/>
        </p:nvCxnSpPr>
        <p:spPr>
          <a:xfrm>
            <a:off x="10859770" y="0"/>
            <a:ext cx="30480" cy="6823075"/>
          </a:xfrm>
          <a:prstGeom prst="line">
            <a:avLst/>
          </a:prstGeom>
          <a:ln w="31750" cap="rnd">
            <a:solidFill>
              <a:schemeClr val="accent6"/>
            </a:solidFill>
            <a:prstDash val="sysDot"/>
            <a:round/>
          </a:ln>
        </p:spPr>
        <p:style>
          <a:lnRef idx="0">
            <a:srgbClr val="FFFFFF"/>
          </a:lnRef>
          <a:fillRef idx="0">
            <a:srgbClr val="FFFFFF"/>
          </a:fillRef>
          <a:effectRef idx="0">
            <a:srgbClr val="FFFFFF"/>
          </a:effectRef>
          <a:fontRef idx="minor">
            <a:schemeClr val="tx1"/>
          </a:fontRef>
        </p:style>
      </p:cxn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Текстовое поле 1"/>
          <p:cNvSpPr txBox="1"/>
          <p:nvPr/>
        </p:nvSpPr>
        <p:spPr>
          <a:xfrm>
            <a:off x="0" y="0"/>
            <a:ext cx="6095365" cy="6708140"/>
          </a:xfrm>
          <a:prstGeom prst="rect">
            <a:avLst/>
          </a:prstGeom>
          <a:noFill/>
        </p:spPr>
        <p:txBody>
          <a:bodyPr wrap="square" rtlCol="0" anchor="t">
            <a:noAutofit/>
          </a:bodyPr>
          <a:p>
            <a:r>
              <a:rPr lang="en-US" altLang="ru-RU" sz="2200" b="1">
                <a:solidFill>
                  <a:schemeClr val="accent6">
                    <a:lumMod val="50000"/>
                  </a:schemeClr>
                </a:solidFill>
              </a:rPr>
              <a:t>Travelling, respectively, and tourism have played an important role in the formation and development of world civilization. This process also affected the Caucasus. K.L.Khetagurov was the first who drew attention to the issues of travel and excursions conducted in the North Caucasus. Not being a specialist in the field of tourism, never engaged in organizing sightseeing activities, he noted the importance of recreation for the educational process, focusing on natural and social-ethnographic objects. After the establishment of Soviet power, the development of tourism and mountaineering became one of the main tasks of the Soviet trade unions. Considerable attention was paid to it in newspapers, magazines, news guidebooks were published, which took into account the already existing experience of pre-revolutionary authors, but the tourist and recreational activity itself had an ideological orientation.</a:t>
            </a:r>
            <a:endParaRPr lang="en-US" altLang="ru-RU" sz="2200" b="1">
              <a:solidFill>
                <a:schemeClr val="accent6">
                  <a:lumMod val="50000"/>
                </a:schemeClr>
              </a:solidFill>
            </a:endParaRPr>
          </a:p>
        </p:txBody>
      </p:sp>
      <p:pic>
        <p:nvPicPr>
          <p:cNvPr id="3" name="Изображение 2"/>
          <p:cNvPicPr>
            <a:picLocks noChangeAspect="1"/>
          </p:cNvPicPr>
          <p:nvPr/>
        </p:nvPicPr>
        <p:blipFill>
          <a:blip r:embed="rId1">
            <a:lum bright="-12000" contrast="-36000"/>
          </a:blip>
          <a:stretch>
            <a:fillRect/>
          </a:stretch>
        </p:blipFill>
        <p:spPr>
          <a:xfrm>
            <a:off x="6030595" y="0"/>
            <a:ext cx="6161405" cy="68580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pattFill prst="pct50">
          <a:fgClr>
            <a:schemeClr val="accent6">
              <a:lumMod val="75000"/>
            </a:schemeClr>
          </a:fgClr>
          <a:bgClr>
            <a:schemeClr val="bg1"/>
          </a:bgClr>
        </a:pattFill>
        <a:effectLst/>
      </p:bgPr>
    </p:bg>
    <p:spTree>
      <p:nvGrpSpPr>
        <p:cNvPr id="1" name=""/>
        <p:cNvGrpSpPr/>
        <p:nvPr/>
      </p:nvGrpSpPr>
      <p:grpSpPr/>
      <p:sp>
        <p:nvSpPr>
          <p:cNvPr id="4" name="Заголовок 3"/>
          <p:cNvSpPr>
            <a:spLocks noGrp="1"/>
          </p:cNvSpPr>
          <p:nvPr>
            <p:ph type="title"/>
          </p:nvPr>
        </p:nvSpPr>
        <p:spPr>
          <a:xfrm>
            <a:off x="78740" y="258445"/>
            <a:ext cx="438785" cy="687705"/>
          </a:xfrm>
        </p:spPr>
        <p:txBody>
          <a:bodyPr>
            <a:noAutofit/>
          </a:bodyPr>
          <a:p>
            <a:r>
              <a:rPr lang="ru-RU" altLang="en-US" sz="4800" b="1">
                <a:solidFill>
                  <a:schemeClr val="accent6">
                    <a:lumMod val="75000"/>
                  </a:schemeClr>
                </a:solidFill>
                <a:latin typeface="+mn-ea"/>
                <a:cs typeface="+mn-ea"/>
              </a:rPr>
              <a:t> </a:t>
            </a:r>
            <a:endParaRPr lang="ru-RU" altLang="en-US" sz="4800" b="1">
              <a:solidFill>
                <a:schemeClr val="accent6">
                  <a:lumMod val="75000"/>
                </a:schemeClr>
              </a:solidFill>
              <a:latin typeface="+mn-ea"/>
              <a:cs typeface="+mn-ea"/>
            </a:endParaRPr>
          </a:p>
        </p:txBody>
      </p:sp>
      <p:sp>
        <p:nvSpPr>
          <p:cNvPr id="5" name="Замещающее содержимое 4"/>
          <p:cNvSpPr>
            <a:spLocks noGrp="1"/>
          </p:cNvSpPr>
          <p:nvPr>
            <p:ph sz="half" idx="1"/>
          </p:nvPr>
        </p:nvSpPr>
        <p:spPr>
          <a:xfrm>
            <a:off x="181610" y="0"/>
            <a:ext cx="11829415" cy="1026160"/>
          </a:xfrm>
        </p:spPr>
        <p:txBody>
          <a:bodyPr>
            <a:noAutofit/>
          </a:bodyPr>
          <a:p>
            <a:r>
              <a:rPr lang="en-US" altLang="ru-RU" sz="5400">
                <a:solidFill>
                  <a:schemeClr val="accent6">
                    <a:lumMod val="50000"/>
                  </a:schemeClr>
                </a:solidFill>
                <a:latin typeface="+mj-lt"/>
                <a:cs typeface="+mj-lt"/>
              </a:rPr>
              <a:t>TOURISM IN OSSETIA NOW</a:t>
            </a:r>
            <a:endParaRPr lang="en-US" altLang="ru-RU" sz="5400">
              <a:solidFill>
                <a:schemeClr val="accent6">
                  <a:lumMod val="50000"/>
                </a:schemeClr>
              </a:solidFill>
              <a:latin typeface="+mj-lt"/>
              <a:cs typeface="+mj-lt"/>
            </a:endParaRPr>
          </a:p>
          <a:p>
            <a:endParaRPr lang="en-US" altLang="ru-RU" sz="5400">
              <a:solidFill>
                <a:schemeClr val="accent6">
                  <a:lumMod val="50000"/>
                </a:schemeClr>
              </a:solidFill>
              <a:latin typeface="+mj-lt"/>
              <a:cs typeface="+mj-lt"/>
            </a:endParaRPr>
          </a:p>
        </p:txBody>
      </p:sp>
      <p:pic>
        <p:nvPicPr>
          <p:cNvPr id="6" name="Замещающее содержимое 5"/>
          <p:cNvPicPr>
            <a:picLocks noChangeAspect="1"/>
          </p:cNvPicPr>
          <p:nvPr>
            <p:ph sz="half" idx="2"/>
          </p:nvPr>
        </p:nvPicPr>
        <p:blipFill>
          <a:blip r:embed="rId1"/>
          <a:stretch>
            <a:fillRect/>
          </a:stretch>
        </p:blipFill>
        <p:spPr>
          <a:xfrm>
            <a:off x="0" y="1452880"/>
            <a:ext cx="4527550" cy="5405120"/>
          </a:xfrm>
          <a:prstGeom prst="rect">
            <a:avLst/>
          </a:prstGeom>
        </p:spPr>
      </p:pic>
      <p:pic>
        <p:nvPicPr>
          <p:cNvPr id="8" name="Изображение 7"/>
          <p:cNvPicPr>
            <a:picLocks noChangeAspect="1"/>
          </p:cNvPicPr>
          <p:nvPr/>
        </p:nvPicPr>
        <p:blipFill>
          <a:blip r:embed="rId2"/>
          <a:stretch>
            <a:fillRect/>
          </a:stretch>
        </p:blipFill>
        <p:spPr>
          <a:xfrm>
            <a:off x="4527550" y="1452880"/>
            <a:ext cx="7660640" cy="540512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 name="Заголовок 7"/>
          <p:cNvSpPr>
            <a:spLocks noGrp="1"/>
          </p:cNvSpPr>
          <p:nvPr>
            <p:ph type="title"/>
          </p:nvPr>
        </p:nvSpPr>
        <p:spPr>
          <a:xfrm>
            <a:off x="128905" y="127000"/>
            <a:ext cx="1594485" cy="807720"/>
          </a:xfrm>
        </p:spPr>
        <p:txBody>
          <a:bodyPr/>
          <a:p>
            <a:pPr algn="ctr"/>
            <a:r>
              <a:rPr lang="en-US" altLang="ru-RU" b="1">
                <a:solidFill>
                  <a:schemeClr val="accent6">
                    <a:lumMod val="75000"/>
                  </a:schemeClr>
                </a:solidFill>
                <a:latin typeface="Yu Gothic UI Light" panose="020B0300000000000000" charset="-128"/>
                <a:ea typeface="Yu Gothic UI Light" panose="020B0300000000000000" charset="-128"/>
              </a:rPr>
              <a:t> </a:t>
            </a:r>
            <a:endParaRPr lang="en-US" altLang="ru-RU" b="1">
              <a:solidFill>
                <a:schemeClr val="accent6">
                  <a:lumMod val="75000"/>
                </a:schemeClr>
              </a:solidFill>
              <a:latin typeface="Yu Gothic UI Light" panose="020B0300000000000000" charset="-128"/>
              <a:ea typeface="Yu Gothic UI Light" panose="020B0300000000000000" charset="-128"/>
            </a:endParaRPr>
          </a:p>
        </p:txBody>
      </p:sp>
      <p:sp>
        <p:nvSpPr>
          <p:cNvPr id="10" name="Замещающий текст 9"/>
          <p:cNvSpPr>
            <a:spLocks noGrp="1"/>
          </p:cNvSpPr>
          <p:nvPr>
            <p:ph type="body" sz="half" idx="2"/>
          </p:nvPr>
        </p:nvSpPr>
        <p:spPr>
          <a:xfrm>
            <a:off x="128270" y="208280"/>
            <a:ext cx="4908550" cy="6246495"/>
          </a:xfrm>
        </p:spPr>
        <p:txBody>
          <a:bodyPr>
            <a:normAutofit lnSpcReduction="20000"/>
          </a:bodyPr>
          <a:p>
            <a:r>
              <a:rPr lang="en-US" altLang="ru-RU" sz="2000" b="1">
                <a:solidFill>
                  <a:schemeClr val="accent6">
                    <a:lumMod val="75000"/>
                  </a:schemeClr>
                </a:solidFill>
                <a:latin typeface="Calibri" panose="020F0502020204030204" charset="0"/>
                <a:cs typeface="Calibri" panose="020F0502020204030204" charset="0"/>
              </a:rPr>
              <a:t>One can’t call North Ossetia a popular tourist destination because tourism in our republic is not on the level it should be. We are a republic with a unique nature. The republic is an important object to develop tourism. Residents of the region also show interest in the sights of Ossetia, because many of them are in involved in its industry. Tourism has great potential thanks to the untouched corners of nature, combining the historical monuments of Vladikavkaz and the North Ossetia-Alania in the whole. Tourism is a journey for pleasure or on business accommodation and tourists entertaining as well as organized tours. </a:t>
            </a:r>
            <a:endParaRPr lang="en-US" altLang="ru-RU" sz="2000" b="1">
              <a:solidFill>
                <a:schemeClr val="accent6">
                  <a:lumMod val="75000"/>
                </a:schemeClr>
              </a:solidFill>
              <a:latin typeface="Calibri" panose="020F0502020204030204" charset="0"/>
              <a:cs typeface="Calibri" panose="020F0502020204030204" charset="0"/>
            </a:endParaRPr>
          </a:p>
          <a:p>
            <a:endParaRPr lang="en-US" altLang="ru-RU"/>
          </a:p>
          <a:p>
            <a:endParaRPr lang="en-US" altLang="ru-RU"/>
          </a:p>
        </p:txBody>
      </p:sp>
      <p:cxnSp>
        <p:nvCxnSpPr>
          <p:cNvPr id="12" name="Прямое соединение 11"/>
          <p:cNvCxnSpPr/>
          <p:nvPr/>
        </p:nvCxnSpPr>
        <p:spPr>
          <a:xfrm>
            <a:off x="5189220" y="40640"/>
            <a:ext cx="0" cy="6817360"/>
          </a:xfrm>
          <a:prstGeom prst="line">
            <a:avLst/>
          </a:prstGeom>
          <a:ln w="31750" cap="rnd">
            <a:solidFill>
              <a:schemeClr val="accent6"/>
            </a:solidFill>
            <a:prstDash val="sysDot"/>
            <a:round/>
          </a:ln>
        </p:spPr>
        <p:style>
          <a:lnRef idx="0">
            <a:srgbClr val="FFFFFF"/>
          </a:lnRef>
          <a:fillRef idx="0">
            <a:srgbClr val="FFFFFF"/>
          </a:fillRef>
          <a:effectRef idx="0">
            <a:srgbClr val="FFFFFF"/>
          </a:effectRef>
          <a:fontRef idx="minor">
            <a:schemeClr val="tx1"/>
          </a:fontRef>
        </p:style>
      </p:cxnSp>
      <p:cxnSp>
        <p:nvCxnSpPr>
          <p:cNvPr id="13" name="Прямое соединение 12"/>
          <p:cNvCxnSpPr/>
          <p:nvPr/>
        </p:nvCxnSpPr>
        <p:spPr>
          <a:xfrm flipH="1">
            <a:off x="11879580" y="25400"/>
            <a:ext cx="17780" cy="6849745"/>
          </a:xfrm>
          <a:prstGeom prst="line">
            <a:avLst/>
          </a:prstGeom>
          <a:ln w="31750" cap="rnd">
            <a:solidFill>
              <a:schemeClr val="accent6"/>
            </a:solidFill>
            <a:prstDash val="sysDot"/>
            <a:round/>
          </a:ln>
        </p:spPr>
        <p:style>
          <a:lnRef idx="0">
            <a:srgbClr val="FFFFFF"/>
          </a:lnRef>
          <a:fillRef idx="0">
            <a:srgbClr val="FFFFFF"/>
          </a:fillRef>
          <a:effectRef idx="0">
            <a:srgbClr val="FFFFFF"/>
          </a:effectRef>
          <a:fontRef idx="minor">
            <a:schemeClr val="tx1"/>
          </a:fontRef>
        </p:style>
      </p:cxnSp>
      <p:pic>
        <p:nvPicPr>
          <p:cNvPr id="3" name="Замещающая рамка рисунка 2"/>
          <p:cNvPicPr>
            <a:picLocks noChangeAspect="1"/>
          </p:cNvPicPr>
          <p:nvPr>
            <p:ph type="pic" idx="1"/>
          </p:nvPr>
        </p:nvPicPr>
        <p:blipFill>
          <a:blip r:embed="rId1"/>
          <a:stretch>
            <a:fillRect/>
          </a:stretch>
        </p:blipFill>
        <p:spPr>
          <a:xfrm>
            <a:off x="5344160" y="1135380"/>
            <a:ext cx="6380480" cy="463042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Изображение 4"/>
          <p:cNvPicPr>
            <a:picLocks noChangeAspect="1"/>
          </p:cNvPicPr>
          <p:nvPr/>
        </p:nvPicPr>
        <p:blipFill>
          <a:blip r:embed="rId1">
            <a:lum bright="-24000" contrast="-54000"/>
          </a:blip>
          <a:stretch>
            <a:fillRect/>
          </a:stretch>
        </p:blipFill>
        <p:spPr>
          <a:xfrm>
            <a:off x="0" y="0"/>
            <a:ext cx="10495280" cy="6858000"/>
          </a:xfrm>
          <a:prstGeom prst="rect">
            <a:avLst/>
          </a:prstGeom>
        </p:spPr>
      </p:pic>
      <p:cxnSp>
        <p:nvCxnSpPr>
          <p:cNvPr id="6" name="Прямое соединение 5"/>
          <p:cNvCxnSpPr/>
          <p:nvPr/>
        </p:nvCxnSpPr>
        <p:spPr>
          <a:xfrm>
            <a:off x="11031220" y="45720"/>
            <a:ext cx="46355" cy="6805930"/>
          </a:xfrm>
          <a:prstGeom prst="line">
            <a:avLst/>
          </a:prstGeom>
          <a:ln w="31750" cap="rnd">
            <a:solidFill>
              <a:schemeClr val="accent1"/>
            </a:solidFill>
            <a:prstDash val="sysDot"/>
            <a:round/>
          </a:ln>
        </p:spPr>
        <p:style>
          <a:lnRef idx="0">
            <a:srgbClr val="FFFFFF"/>
          </a:lnRef>
          <a:fillRef idx="0">
            <a:srgbClr val="FFFFFF"/>
          </a:fillRef>
          <a:effectRef idx="0">
            <a:srgbClr val="FFFFFF"/>
          </a:effectRef>
          <a:fontRef idx="minor">
            <a:schemeClr val="tx1"/>
          </a:fontRef>
        </p:style>
      </p:cxnSp>
      <p:sp>
        <p:nvSpPr>
          <p:cNvPr id="7" name="Текстовое поле 6"/>
          <p:cNvSpPr txBox="1"/>
          <p:nvPr/>
        </p:nvSpPr>
        <p:spPr>
          <a:xfrm>
            <a:off x="306070" y="2415540"/>
            <a:ext cx="9882505" cy="1568450"/>
          </a:xfrm>
          <a:prstGeom prst="rect">
            <a:avLst/>
          </a:prstGeom>
          <a:noFill/>
        </p:spPr>
        <p:txBody>
          <a:bodyPr wrap="square" rtlCol="0">
            <a:spAutoFit/>
          </a:bodyPr>
          <a:p>
            <a:r>
              <a:rPr lang="en-US" altLang="ru-RU" sz="4800" b="1">
                <a:solidFill>
                  <a:schemeClr val="bg1"/>
                </a:solidFill>
                <a:latin typeface="+mj-ea"/>
                <a:cs typeface="+mj-ea"/>
              </a:rPr>
              <a:t>Places most visited by tourists in Ossetia.</a:t>
            </a:r>
            <a:endParaRPr lang="en-US" altLang="ru-RU" sz="4800" b="1">
              <a:solidFill>
                <a:schemeClr val="bg1"/>
              </a:solidFill>
              <a:latin typeface="+mj-ea"/>
              <a:cs typeface="+mj-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Текстовое поле 1"/>
          <p:cNvSpPr txBox="1"/>
          <p:nvPr/>
        </p:nvSpPr>
        <p:spPr>
          <a:xfrm>
            <a:off x="0" y="0"/>
            <a:ext cx="4400550" cy="6858000"/>
          </a:xfrm>
          <a:prstGeom prst="rect">
            <a:avLst/>
          </a:prstGeom>
          <a:noFill/>
        </p:spPr>
        <p:txBody>
          <a:bodyPr wrap="square" rtlCol="0" anchor="t">
            <a:noAutofit/>
          </a:bodyPr>
          <a:p>
            <a:endParaRPr lang="ru-RU" altLang="en-US" sz="2200"/>
          </a:p>
        </p:txBody>
      </p:sp>
      <p:pic>
        <p:nvPicPr>
          <p:cNvPr id="3" name="Изображение 2"/>
          <p:cNvPicPr>
            <a:picLocks noChangeAspect="1"/>
          </p:cNvPicPr>
          <p:nvPr/>
        </p:nvPicPr>
        <p:blipFill>
          <a:blip r:embed="rId1">
            <a:lum bright="-24000" contrast="-66000"/>
          </a:blip>
          <a:stretch>
            <a:fillRect/>
          </a:stretch>
        </p:blipFill>
        <p:spPr>
          <a:xfrm>
            <a:off x="0" y="0"/>
            <a:ext cx="5131435" cy="6842760"/>
          </a:xfrm>
          <a:prstGeom prst="rect">
            <a:avLst/>
          </a:prstGeom>
        </p:spPr>
      </p:pic>
      <p:sp>
        <p:nvSpPr>
          <p:cNvPr id="5" name="Текстовое поле 4"/>
          <p:cNvSpPr txBox="1"/>
          <p:nvPr/>
        </p:nvSpPr>
        <p:spPr>
          <a:xfrm>
            <a:off x="5441950" y="254635"/>
            <a:ext cx="6628130" cy="768350"/>
          </a:xfrm>
          <a:prstGeom prst="rect">
            <a:avLst/>
          </a:prstGeom>
          <a:noFill/>
        </p:spPr>
        <p:txBody>
          <a:bodyPr wrap="square" rtlCol="0" anchor="t">
            <a:spAutoFit/>
          </a:bodyPr>
          <a:p>
            <a:r>
              <a:rPr lang="en-US" altLang="ru-RU" sz="4400" i="1">
                <a:solidFill>
                  <a:schemeClr val="accent6">
                    <a:lumMod val="50000"/>
                  </a:schemeClr>
                </a:solidFill>
                <a:latin typeface="+mj-ea"/>
                <a:cs typeface="+mj-ea"/>
              </a:rPr>
              <a:t>Midagrabinskie waterfalls</a:t>
            </a:r>
            <a:endParaRPr lang="en-US" altLang="ru-RU" sz="4400" i="1">
              <a:solidFill>
                <a:schemeClr val="accent6">
                  <a:lumMod val="50000"/>
                </a:schemeClr>
              </a:solidFill>
              <a:latin typeface="+mj-ea"/>
              <a:cs typeface="+mj-ea"/>
            </a:endParaRPr>
          </a:p>
        </p:txBody>
      </p:sp>
      <p:sp>
        <p:nvSpPr>
          <p:cNvPr id="6" name="Текстовое поле 5"/>
          <p:cNvSpPr txBox="1"/>
          <p:nvPr/>
        </p:nvSpPr>
        <p:spPr>
          <a:xfrm>
            <a:off x="6079490" y="1198245"/>
            <a:ext cx="5186680" cy="4063365"/>
          </a:xfrm>
          <a:prstGeom prst="rect">
            <a:avLst/>
          </a:prstGeom>
          <a:noFill/>
        </p:spPr>
        <p:txBody>
          <a:bodyPr wrap="square" rtlCol="0" anchor="t">
            <a:noAutofit/>
          </a:bodyPr>
          <a:p>
            <a:pPr algn="ctr"/>
            <a:r>
              <a:rPr lang="en-US" altLang="ru-RU" sz="2400"/>
              <a:t>They are considered to be the highest in Europe .The largest of them is the Big Zeigalan. The height of the continuous fall of water is 750 meters. According to the legend, if you stand next to it you can make a wish which must certainly come from the heart, this concentrated energy of water will quickly lift your goal into the universe. Knowledgeable people say that all your wishes and dreams may come true if you are open-hearted persons. </a:t>
            </a:r>
            <a:endParaRPr lang="ru-RU" altLang="en-US" sz="24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Изображение 1"/>
          <p:cNvPicPr>
            <a:picLocks noChangeAspect="1"/>
          </p:cNvPicPr>
          <p:nvPr/>
        </p:nvPicPr>
        <p:blipFill>
          <a:blip r:embed="rId1">
            <a:lum bright="-12000" contrast="-48000"/>
          </a:blip>
          <a:stretch>
            <a:fillRect/>
          </a:stretch>
        </p:blipFill>
        <p:spPr>
          <a:xfrm>
            <a:off x="0" y="0"/>
            <a:ext cx="7094220" cy="4888230"/>
          </a:xfrm>
          <a:prstGeom prst="rect">
            <a:avLst/>
          </a:prstGeom>
        </p:spPr>
      </p:pic>
      <p:sp>
        <p:nvSpPr>
          <p:cNvPr id="3" name="Текстовое поле 2"/>
          <p:cNvSpPr txBox="1"/>
          <p:nvPr/>
        </p:nvSpPr>
        <p:spPr>
          <a:xfrm>
            <a:off x="7396480" y="337820"/>
            <a:ext cx="4078605" cy="4612640"/>
          </a:xfrm>
          <a:prstGeom prst="rect">
            <a:avLst/>
          </a:prstGeom>
          <a:noFill/>
        </p:spPr>
        <p:txBody>
          <a:bodyPr wrap="square" rtlCol="0" anchor="t">
            <a:noAutofit/>
          </a:bodyPr>
          <a:p>
            <a:r>
              <a:rPr lang="en-US" altLang="ru-RU" sz="2000"/>
              <a:t>The Biragzansky thermal springs are a natural phenomenon in the mountains of North Ossetia, known for their healing properties. The springs are located in the village of Verkhny Biragzang, near Vladikavkaz. In the 1990s, oil exploration activities were conducted in the area where the thermal baths are located, but during the drilling process, a mineral spring with hot water emerged instead of black gold. Later, the healing properties of this water were discovered, attracting visitors from neighboring regions.</a:t>
            </a:r>
            <a:endParaRPr lang="ru-RU" altLang="en-US" sz="2000"/>
          </a:p>
        </p:txBody>
      </p:sp>
      <p:sp>
        <p:nvSpPr>
          <p:cNvPr id="4" name="Текстовое поле 3"/>
          <p:cNvSpPr txBox="1"/>
          <p:nvPr/>
        </p:nvSpPr>
        <p:spPr>
          <a:xfrm>
            <a:off x="95885" y="5159375"/>
            <a:ext cx="6998335" cy="1004570"/>
          </a:xfrm>
          <a:prstGeom prst="rect">
            <a:avLst/>
          </a:prstGeom>
          <a:noFill/>
        </p:spPr>
        <p:txBody>
          <a:bodyPr wrap="square" rtlCol="0" anchor="t">
            <a:noAutofit/>
          </a:bodyPr>
          <a:p>
            <a:r>
              <a:rPr lang="en-US" altLang="ru-RU" sz="4400" i="1">
                <a:solidFill>
                  <a:schemeClr val="accent5">
                    <a:lumMod val="50000"/>
                  </a:schemeClr>
                </a:solidFill>
                <a:latin typeface="+mj-ea"/>
                <a:cs typeface="+mj-ea"/>
              </a:rPr>
              <a:t>Biragzansky Thermal Springs</a:t>
            </a:r>
            <a:endParaRPr lang="en-US" altLang="ru-RU" sz="4400" i="1">
              <a:solidFill>
                <a:schemeClr val="accent5">
                  <a:lumMod val="50000"/>
                </a:schemeClr>
              </a:solidFill>
              <a:latin typeface="+mj-ea"/>
              <a:cs typeface="+mj-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Текстовое поле 1"/>
          <p:cNvSpPr txBox="1"/>
          <p:nvPr/>
        </p:nvSpPr>
        <p:spPr>
          <a:xfrm>
            <a:off x="4611370" y="140335"/>
            <a:ext cx="7768590" cy="829945"/>
          </a:xfrm>
          <a:prstGeom prst="rect">
            <a:avLst/>
          </a:prstGeom>
          <a:noFill/>
        </p:spPr>
        <p:txBody>
          <a:bodyPr wrap="square" rtlCol="0" anchor="t">
            <a:spAutoFit/>
          </a:bodyPr>
          <a:p>
            <a:r>
              <a:rPr lang="en-US" altLang="ru-RU" sz="4800" i="1">
                <a:solidFill>
                  <a:schemeClr val="accent6">
                    <a:lumMod val="50000"/>
                  </a:schemeClr>
                </a:solidFill>
                <a:latin typeface="+mj-ea"/>
                <a:cs typeface="+mj-ea"/>
              </a:rPr>
              <a:t> "City of the Dead" Dargavs</a:t>
            </a:r>
            <a:endParaRPr lang="en-US" altLang="ru-RU" sz="4800" i="1">
              <a:solidFill>
                <a:schemeClr val="accent6">
                  <a:lumMod val="50000"/>
                </a:schemeClr>
              </a:solidFill>
              <a:latin typeface="+mj-ea"/>
              <a:cs typeface="+mj-ea"/>
            </a:endParaRPr>
          </a:p>
        </p:txBody>
      </p:sp>
      <p:sp>
        <p:nvSpPr>
          <p:cNvPr id="3" name="Текстовое поле 2"/>
          <p:cNvSpPr txBox="1"/>
          <p:nvPr/>
        </p:nvSpPr>
        <p:spPr>
          <a:xfrm>
            <a:off x="308610" y="643255"/>
            <a:ext cx="4526915" cy="5943600"/>
          </a:xfrm>
          <a:prstGeom prst="rect">
            <a:avLst/>
          </a:prstGeom>
          <a:noFill/>
        </p:spPr>
        <p:txBody>
          <a:bodyPr wrap="square" rtlCol="0" anchor="t">
            <a:noAutofit/>
          </a:bodyPr>
          <a:p>
            <a:r>
              <a:rPr lang="en-US" altLang="ru-RU" sz="2000"/>
              <a:t>A vacation to North Ossetia will be incomplete if you do not visit Dargavs — the business card of the republic and its best view from a postcard. The Ossetian city of the dead is under the patronage of UNESCO, but, to be honest, its best protection is its sacred history. The locals never visit this sacred placeas not to disturb the souls of the dead and do not come close after sunset. They have not been buried in Dargavs since the 30s of the 19th century, when the process of resettlement of mountaineers to the plain began. During the epidemic, in order not to infect other populations, the sick people voluntarily went there, built crypts. Now it is more a place of tourist pilgrimage.</a:t>
            </a:r>
            <a:endParaRPr lang="ru-RU" altLang="en-US" sz="2000"/>
          </a:p>
        </p:txBody>
      </p:sp>
      <p:pic>
        <p:nvPicPr>
          <p:cNvPr id="4" name="Изображение 3"/>
          <p:cNvPicPr>
            <a:picLocks noChangeAspect="1"/>
          </p:cNvPicPr>
          <p:nvPr/>
        </p:nvPicPr>
        <p:blipFill>
          <a:blip r:embed="rId1">
            <a:lum bright="-6000" contrast="-54000"/>
          </a:blip>
          <a:stretch>
            <a:fillRect/>
          </a:stretch>
        </p:blipFill>
        <p:spPr>
          <a:xfrm>
            <a:off x="4980305" y="1233805"/>
            <a:ext cx="6906895" cy="4604385"/>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Текстовое поле 1"/>
          <p:cNvSpPr txBox="1"/>
          <p:nvPr/>
        </p:nvSpPr>
        <p:spPr>
          <a:xfrm>
            <a:off x="4699635" y="107950"/>
            <a:ext cx="2792730" cy="829945"/>
          </a:xfrm>
          <a:prstGeom prst="rect">
            <a:avLst/>
          </a:prstGeom>
          <a:noFill/>
        </p:spPr>
        <p:txBody>
          <a:bodyPr wrap="square" rtlCol="0" anchor="t">
            <a:spAutoFit/>
          </a:bodyPr>
          <a:p>
            <a:pPr algn="ctr"/>
            <a:r>
              <a:rPr lang="en-US" altLang="ru-RU" sz="4800" i="1">
                <a:solidFill>
                  <a:schemeClr val="accent6">
                    <a:lumMod val="50000"/>
                  </a:schemeClr>
                </a:solidFill>
                <a:latin typeface="+mj-ea"/>
                <a:cs typeface="+mj-ea"/>
              </a:rPr>
              <a:t>Digoria</a:t>
            </a:r>
            <a:endParaRPr lang="en-US" altLang="ru-RU" sz="4800" i="1">
              <a:solidFill>
                <a:schemeClr val="accent6">
                  <a:lumMod val="50000"/>
                </a:schemeClr>
              </a:solidFill>
              <a:latin typeface="+mj-ea"/>
              <a:cs typeface="+mj-ea"/>
            </a:endParaRPr>
          </a:p>
        </p:txBody>
      </p:sp>
      <p:pic>
        <p:nvPicPr>
          <p:cNvPr id="4" name="Изображение 3"/>
          <p:cNvPicPr>
            <a:picLocks noChangeAspect="1"/>
          </p:cNvPicPr>
          <p:nvPr/>
        </p:nvPicPr>
        <p:blipFill>
          <a:blip r:embed="rId1">
            <a:lum bright="-6000" contrast="-48000"/>
          </a:blip>
          <a:stretch>
            <a:fillRect/>
          </a:stretch>
        </p:blipFill>
        <p:spPr>
          <a:xfrm>
            <a:off x="0" y="1390650"/>
            <a:ext cx="6210300" cy="3467100"/>
          </a:xfrm>
          <a:prstGeom prst="rect">
            <a:avLst/>
          </a:prstGeom>
        </p:spPr>
      </p:pic>
      <p:sp>
        <p:nvSpPr>
          <p:cNvPr id="5" name="Текстовое поле 4"/>
          <p:cNvSpPr txBox="1"/>
          <p:nvPr/>
        </p:nvSpPr>
        <p:spPr>
          <a:xfrm>
            <a:off x="1035685" y="5135880"/>
            <a:ext cx="10119995" cy="1322070"/>
          </a:xfrm>
          <a:prstGeom prst="rect">
            <a:avLst/>
          </a:prstGeom>
          <a:noFill/>
        </p:spPr>
        <p:txBody>
          <a:bodyPr wrap="square" rtlCol="0" anchor="t">
            <a:spAutoFit/>
          </a:bodyPr>
          <a:p>
            <a:r>
              <a:rPr lang="en-US" altLang="ru-RU" sz="2000"/>
              <a:t>Two districts in the western part of the republic — Irafsky and Digorsky — are united by the name of Digoria and we called it the national Park "Alania". This is one of the youngest protected areas in Russia. It is not easy to get there, the national park is also considered the most isolated territory of North Ossetia.</a:t>
            </a:r>
            <a:endParaRPr lang="ru-RU" altLang="en-US" sz="2000"/>
          </a:p>
        </p:txBody>
      </p:sp>
      <p:pic>
        <p:nvPicPr>
          <p:cNvPr id="6" name="Изображение 5"/>
          <p:cNvPicPr>
            <a:picLocks noChangeAspect="1"/>
          </p:cNvPicPr>
          <p:nvPr/>
        </p:nvPicPr>
        <p:blipFill>
          <a:blip r:embed="rId2">
            <a:lum bright="-6000" contrast="-42000"/>
          </a:blip>
          <a:stretch>
            <a:fillRect/>
          </a:stretch>
        </p:blipFill>
        <p:spPr>
          <a:xfrm>
            <a:off x="6210300" y="1390650"/>
            <a:ext cx="5981065" cy="3467735"/>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Текстовое поле 1"/>
          <p:cNvSpPr txBox="1"/>
          <p:nvPr/>
        </p:nvSpPr>
        <p:spPr>
          <a:xfrm>
            <a:off x="240665" y="334010"/>
            <a:ext cx="5855335" cy="1445260"/>
          </a:xfrm>
          <a:prstGeom prst="rect">
            <a:avLst/>
          </a:prstGeom>
          <a:noFill/>
        </p:spPr>
        <p:txBody>
          <a:bodyPr wrap="square" rtlCol="0" anchor="t">
            <a:spAutoFit/>
          </a:bodyPr>
          <a:p>
            <a:r>
              <a:rPr lang="en-US" altLang="ru-RU" sz="4400" i="1">
                <a:solidFill>
                  <a:schemeClr val="accent6">
                    <a:lumMod val="50000"/>
                  </a:schemeClr>
                </a:solidFill>
                <a:latin typeface="+mj-ea"/>
                <a:cs typeface="+mj-ea"/>
              </a:rPr>
              <a:t>Alan Holy Dormition Monastery</a:t>
            </a:r>
            <a:endParaRPr lang="en-US" altLang="ru-RU" sz="4400" i="1">
              <a:solidFill>
                <a:schemeClr val="accent6">
                  <a:lumMod val="50000"/>
                </a:schemeClr>
              </a:solidFill>
              <a:latin typeface="+mj-ea"/>
              <a:cs typeface="+mj-ea"/>
            </a:endParaRPr>
          </a:p>
        </p:txBody>
      </p:sp>
      <p:pic>
        <p:nvPicPr>
          <p:cNvPr id="3" name="Изображение 2"/>
          <p:cNvPicPr>
            <a:picLocks noChangeAspect="1"/>
          </p:cNvPicPr>
          <p:nvPr/>
        </p:nvPicPr>
        <p:blipFill>
          <a:blip r:embed="rId1">
            <a:lum bright="-6000" contrast="-54000"/>
          </a:blip>
          <a:stretch>
            <a:fillRect/>
          </a:stretch>
        </p:blipFill>
        <p:spPr>
          <a:xfrm>
            <a:off x="177800" y="1905000"/>
            <a:ext cx="6317615" cy="4220845"/>
          </a:xfrm>
          <a:prstGeom prst="rect">
            <a:avLst/>
          </a:prstGeom>
        </p:spPr>
      </p:pic>
      <p:sp>
        <p:nvSpPr>
          <p:cNvPr id="4" name="Текстовое поле 3"/>
          <p:cNvSpPr txBox="1"/>
          <p:nvPr/>
        </p:nvSpPr>
        <p:spPr>
          <a:xfrm>
            <a:off x="6790055" y="673735"/>
            <a:ext cx="5323205" cy="5511165"/>
          </a:xfrm>
          <a:prstGeom prst="rect">
            <a:avLst/>
          </a:prstGeom>
          <a:noFill/>
        </p:spPr>
        <p:txBody>
          <a:bodyPr wrap="square" rtlCol="0" anchor="t">
            <a:noAutofit/>
          </a:bodyPr>
          <a:p>
            <a:r>
              <a:rPr lang="en-US" altLang="ru-RU" sz="2000" b="1">
                <a:solidFill>
                  <a:schemeClr val="accent6">
                    <a:lumMod val="75000"/>
                  </a:schemeClr>
                </a:solidFill>
              </a:rPr>
              <a:t>This monastery does not belong to the historical monuments of architecture — its main building was erected in 2000. However, the architectural style is corresponded to the Byzantine canons. Even the materials are selected in such a way that it seems as if this structure was erected several centuries ago, and natural stone was used in the construction process. Two watchtowers of the XVIII century have also been preserved, which became part of the entire ensemble. This monastery is located in the highlands, is an object of pilgrimage and one of the largest spiritual centers of North Ossetia and the entire southern part of Russia. Many tourist routes include a visit to the monastery. Guests here are offered infusions of medicinal herbs, you can take a photo of the exterior.</a:t>
            </a:r>
            <a:endParaRPr lang="en-US" altLang="ru-RU" sz="2000" b="1">
              <a:solidFill>
                <a:schemeClr val="accent6">
                  <a:lumMod val="75000"/>
                </a:schemeClr>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Текстовое поле 1"/>
          <p:cNvSpPr txBox="1"/>
          <p:nvPr/>
        </p:nvSpPr>
        <p:spPr>
          <a:xfrm>
            <a:off x="4250055" y="150495"/>
            <a:ext cx="3691255" cy="922020"/>
          </a:xfrm>
          <a:prstGeom prst="rect">
            <a:avLst/>
          </a:prstGeom>
          <a:noFill/>
        </p:spPr>
        <p:txBody>
          <a:bodyPr wrap="square" rtlCol="0" anchor="t">
            <a:spAutoFit/>
          </a:bodyPr>
          <a:p>
            <a:pPr algn="ctr"/>
            <a:r>
              <a:rPr lang="en-US" altLang="ru-RU" sz="5400" i="1">
                <a:solidFill>
                  <a:schemeClr val="accent6">
                    <a:lumMod val="50000"/>
                  </a:schemeClr>
                </a:solidFill>
              </a:rPr>
              <a:t>Tsey Gorge</a:t>
            </a:r>
            <a:endParaRPr lang="en-US" altLang="ru-RU" sz="5400" i="1">
              <a:solidFill>
                <a:schemeClr val="accent6">
                  <a:lumMod val="50000"/>
                </a:schemeClr>
              </a:solidFill>
            </a:endParaRPr>
          </a:p>
        </p:txBody>
      </p:sp>
      <p:pic>
        <p:nvPicPr>
          <p:cNvPr id="3" name="Изображение 2"/>
          <p:cNvPicPr>
            <a:picLocks noChangeAspect="1"/>
          </p:cNvPicPr>
          <p:nvPr/>
        </p:nvPicPr>
        <p:blipFill>
          <a:blip r:embed="rId1">
            <a:lum bright="-6000" contrast="-42000"/>
          </a:blip>
          <a:stretch>
            <a:fillRect/>
          </a:stretch>
        </p:blipFill>
        <p:spPr>
          <a:xfrm>
            <a:off x="250825" y="1470025"/>
            <a:ext cx="5595620" cy="4145280"/>
          </a:xfrm>
          <a:prstGeom prst="rect">
            <a:avLst/>
          </a:prstGeom>
        </p:spPr>
      </p:pic>
      <p:sp>
        <p:nvSpPr>
          <p:cNvPr id="4" name="Текстовое поле 3"/>
          <p:cNvSpPr txBox="1"/>
          <p:nvPr/>
        </p:nvSpPr>
        <p:spPr>
          <a:xfrm>
            <a:off x="6560185" y="1214120"/>
            <a:ext cx="5050790" cy="4889500"/>
          </a:xfrm>
          <a:prstGeom prst="rect">
            <a:avLst/>
          </a:prstGeom>
          <a:noFill/>
        </p:spPr>
        <p:txBody>
          <a:bodyPr wrap="square" rtlCol="0" anchor="t">
            <a:noAutofit/>
          </a:bodyPr>
          <a:p>
            <a:endParaRPr lang="en-US" altLang="ru-RU"/>
          </a:p>
          <a:p>
            <a:r>
              <a:rPr lang="en-US" altLang="ru-RU" sz="2000" b="1">
                <a:solidFill>
                  <a:schemeClr val="accent6">
                    <a:lumMod val="50000"/>
                  </a:schemeClr>
                </a:solidFill>
              </a:rPr>
              <a:t>Tsey Gorge is a natural attraction that stretches for 23 kilometers. The height of the gorge is 1300 meters. The gorge attracts an amazing beauty of nature, its fresh air. Comfortable recreation centres and ski resorts are organized here. There is no need to go to the Swiss Alps because the Republic of North Ossetia is an ideal place to meet all your wishes: a well-equipped ski complex in the mountainous region of Tsey. The tourist complex under this name can accommodate 320 guests. Ski routes for beginners amateur and advanced guests are at your service.</a:t>
            </a:r>
            <a:endParaRPr lang="en-US" altLang="ru-RU" sz="2000" b="1">
              <a:solidFill>
                <a:schemeClr val="accent6">
                  <a:lumMod val="50000"/>
                </a:schemeClr>
              </a:solidFill>
            </a:endParaRPr>
          </a:p>
        </p:txBody>
      </p:sp>
      <p:cxnSp>
        <p:nvCxnSpPr>
          <p:cNvPr id="5" name="Прямое соединение 4"/>
          <p:cNvCxnSpPr/>
          <p:nvPr/>
        </p:nvCxnSpPr>
        <p:spPr>
          <a:xfrm>
            <a:off x="132715" y="5894705"/>
            <a:ext cx="12189460" cy="0"/>
          </a:xfrm>
          <a:prstGeom prst="line">
            <a:avLst/>
          </a:prstGeom>
          <a:ln w="31750" cap="rnd">
            <a:solidFill>
              <a:schemeClr val="accent6"/>
            </a:solidFill>
            <a:prstDash val="sysDot"/>
            <a:round/>
          </a:ln>
        </p:spPr>
        <p:style>
          <a:lnRef idx="0">
            <a:srgbClr val="FFFFFF"/>
          </a:lnRef>
          <a:fillRef idx="0">
            <a:srgbClr val="FFFFFF"/>
          </a:fillRef>
          <a:effectRef idx="0">
            <a:srgbClr val="FFFFFF"/>
          </a:effectRef>
          <a:fontRef idx="minor">
            <a:schemeClr val="tx1"/>
          </a:fontRef>
        </p:style>
      </p:cxnSp>
      <p:cxnSp>
        <p:nvCxnSpPr>
          <p:cNvPr id="6" name="Прямое соединение 5"/>
          <p:cNvCxnSpPr/>
          <p:nvPr/>
        </p:nvCxnSpPr>
        <p:spPr>
          <a:xfrm>
            <a:off x="132715" y="1317625"/>
            <a:ext cx="12189460" cy="0"/>
          </a:xfrm>
          <a:prstGeom prst="line">
            <a:avLst/>
          </a:prstGeom>
          <a:ln w="31750" cap="rnd">
            <a:solidFill>
              <a:schemeClr val="accent6"/>
            </a:solidFill>
            <a:prstDash val="sysDot"/>
            <a:round/>
          </a:ln>
        </p:spPr>
        <p:style>
          <a:lnRef idx="0">
            <a:srgbClr val="FFFFFF"/>
          </a:lnRef>
          <a:fillRef idx="0">
            <a:srgbClr val="FFFFFF"/>
          </a:fillRef>
          <a:effectRef idx="0">
            <a:srgbClr val="FFFFFF"/>
          </a:effectRef>
          <a:fontRef idx="minor">
            <a:schemeClr val="tx1"/>
          </a:fontRef>
        </p:style>
      </p:cxn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Изображение 1"/>
          <p:cNvPicPr>
            <a:picLocks noChangeAspect="1"/>
          </p:cNvPicPr>
          <p:nvPr/>
        </p:nvPicPr>
        <p:blipFill>
          <a:blip r:embed="rId1"/>
          <a:stretch>
            <a:fillRect/>
          </a:stretch>
        </p:blipFill>
        <p:spPr>
          <a:xfrm>
            <a:off x="1958340" y="0"/>
            <a:ext cx="8536305" cy="6858635"/>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Изображение 1"/>
          <p:cNvPicPr>
            <a:picLocks noChangeAspect="1"/>
          </p:cNvPicPr>
          <p:nvPr/>
        </p:nvPicPr>
        <p:blipFill>
          <a:blip r:embed="rId1"/>
          <a:stretch>
            <a:fillRect/>
          </a:stretch>
        </p:blipFill>
        <p:spPr>
          <a:xfrm>
            <a:off x="3521710" y="0"/>
            <a:ext cx="5148580" cy="685800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Изображение 1"/>
          <p:cNvPicPr>
            <a:picLocks noChangeAspect="1"/>
          </p:cNvPicPr>
          <p:nvPr/>
        </p:nvPicPr>
        <p:blipFill>
          <a:blip r:embed="rId1"/>
          <a:stretch>
            <a:fillRect/>
          </a:stretch>
        </p:blipFill>
        <p:spPr>
          <a:xfrm>
            <a:off x="2873375" y="0"/>
            <a:ext cx="6992620" cy="685800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Текстовое поле 1"/>
          <p:cNvSpPr txBox="1"/>
          <p:nvPr/>
        </p:nvSpPr>
        <p:spPr>
          <a:xfrm>
            <a:off x="183515" y="2110105"/>
            <a:ext cx="4893310" cy="2139315"/>
          </a:xfrm>
          <a:prstGeom prst="rect">
            <a:avLst/>
          </a:prstGeom>
          <a:noFill/>
        </p:spPr>
        <p:txBody>
          <a:bodyPr wrap="square" rtlCol="0" anchor="t">
            <a:noAutofit/>
          </a:bodyPr>
          <a:p>
            <a:r>
              <a:rPr lang="en-US" altLang="ru-RU" sz="2400" b="1">
                <a:solidFill>
                  <a:schemeClr val="accent5">
                    <a:lumMod val="50000"/>
                  </a:schemeClr>
                </a:solidFill>
              </a:rPr>
              <a:t>I’d like to complete my tourist route to The Upper Mizur and the village Ksurt. The name of Ksurt was mentioned in the printed book </a:t>
            </a:r>
            <a:r>
              <a:rPr lang="en-US" altLang="en-US" sz="2400" b="1">
                <a:solidFill>
                  <a:schemeClr val="accent5">
                    <a:lumMod val="50000"/>
                  </a:schemeClr>
                </a:solidFill>
              </a:rPr>
              <a:t>«</a:t>
            </a:r>
            <a:r>
              <a:rPr lang="en-US" altLang="ru-RU" sz="2400" b="1">
                <a:solidFill>
                  <a:schemeClr val="accent5">
                    <a:lumMod val="50000"/>
                  </a:schemeClr>
                </a:solidFill>
              </a:rPr>
              <a:t>We are children of nature</a:t>
            </a:r>
            <a:r>
              <a:rPr lang="en-US" altLang="en-US" sz="2400" b="1">
                <a:solidFill>
                  <a:schemeClr val="accent5">
                    <a:lumMod val="50000"/>
                  </a:schemeClr>
                </a:solidFill>
              </a:rPr>
              <a:t>»</a:t>
            </a:r>
            <a:r>
              <a:rPr lang="en-US" altLang="ru-RU" sz="2400" b="1">
                <a:solidFill>
                  <a:schemeClr val="accent5">
                    <a:lumMod val="50000"/>
                  </a:schemeClr>
                </a:solidFill>
              </a:rPr>
              <a:t> written and translated by my English teacher Irene Cheldieva. </a:t>
            </a:r>
            <a:endParaRPr lang="en-US" altLang="ru-RU" sz="2400" b="1">
              <a:solidFill>
                <a:schemeClr val="accent5">
                  <a:lumMod val="50000"/>
                </a:schemeClr>
              </a:solidFill>
            </a:endParaRPr>
          </a:p>
        </p:txBody>
      </p:sp>
      <p:pic>
        <p:nvPicPr>
          <p:cNvPr id="3" name="Изображение 2"/>
          <p:cNvPicPr>
            <a:picLocks noChangeAspect="1"/>
          </p:cNvPicPr>
          <p:nvPr/>
        </p:nvPicPr>
        <p:blipFill>
          <a:blip r:embed="rId1"/>
          <a:stretch>
            <a:fillRect/>
          </a:stretch>
        </p:blipFill>
        <p:spPr>
          <a:xfrm>
            <a:off x="5405120" y="1203960"/>
            <a:ext cx="5303520" cy="4077970"/>
          </a:xfrm>
          <a:prstGeom prst="rect">
            <a:avLst/>
          </a:prstGeom>
        </p:spPr>
      </p:pic>
      <p:sp>
        <p:nvSpPr>
          <p:cNvPr id="7" name="Полилиния 6"/>
          <p:cNvSpPr/>
          <p:nvPr/>
        </p:nvSpPr>
        <p:spPr>
          <a:xfrm>
            <a:off x="30480" y="241300"/>
            <a:ext cx="12161520" cy="531495"/>
          </a:xfrm>
          <a:custGeom>
            <a:avLst/>
            <a:gdLst>
              <a:gd name="connisteX0" fmla="*/ 0 w 12354277"/>
              <a:gd name="connsiteY0" fmla="*/ 73942 h 531481"/>
              <a:gd name="connisteX1" fmla="*/ 1209040 w 12354277"/>
              <a:gd name="connsiteY1" fmla="*/ 520982 h 531481"/>
              <a:gd name="connisteX2" fmla="*/ 2814320 w 12354277"/>
              <a:gd name="connsiteY2" fmla="*/ 84102 h 531481"/>
              <a:gd name="connisteX3" fmla="*/ 4236720 w 12354277"/>
              <a:gd name="connsiteY3" fmla="*/ 490502 h 531481"/>
              <a:gd name="connisteX4" fmla="*/ 5618480 w 12354277"/>
              <a:gd name="connsiteY4" fmla="*/ 134902 h 531481"/>
              <a:gd name="connisteX5" fmla="*/ 7051040 w 12354277"/>
              <a:gd name="connsiteY5" fmla="*/ 490502 h 531481"/>
              <a:gd name="connisteX6" fmla="*/ 8483600 w 12354277"/>
              <a:gd name="connsiteY6" fmla="*/ 114582 h 531481"/>
              <a:gd name="connisteX7" fmla="*/ 10241280 w 12354277"/>
              <a:gd name="connsiteY7" fmla="*/ 531142 h 531481"/>
              <a:gd name="connisteX8" fmla="*/ 12181840 w 12354277"/>
              <a:gd name="connsiteY8" fmla="*/ 43462 h 531481"/>
              <a:gd name="connisteX9" fmla="*/ 12181840 w 12354277"/>
              <a:gd name="connsiteY9" fmla="*/ 43462 h 531481"/>
              <a:gd name="connisteX10" fmla="*/ 12181840 w 12354277"/>
              <a:gd name="connsiteY10" fmla="*/ 43462 h 531481"/>
              <a:gd name="connisteX11" fmla="*/ 12181840 w 12354277"/>
              <a:gd name="connsiteY11" fmla="*/ 43462 h 531481"/>
              <a:gd name="connisteX12" fmla="*/ 12181840 w 12354277"/>
              <a:gd name="connsiteY12" fmla="*/ 43462 h 531481"/>
              <a:gd name="connisteX13" fmla="*/ 12171680 w 12354277"/>
              <a:gd name="connsiteY13" fmla="*/ 73942 h 531481"/>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 ang="0">
                <a:pos x="connisteX10" y="connsiteY10"/>
              </a:cxn>
              <a:cxn ang="0">
                <a:pos x="connisteX11" y="connsiteY11"/>
              </a:cxn>
              <a:cxn ang="0">
                <a:pos x="connisteX12" y="connsiteY12"/>
              </a:cxn>
              <a:cxn ang="0">
                <a:pos x="connisteX13" y="connsiteY13"/>
              </a:cxn>
            </a:cxnLst>
            <a:rect l="l" t="t" r="r" b="b"/>
            <a:pathLst>
              <a:path w="12354278" h="531481">
                <a:moveTo>
                  <a:pt x="0" y="73942"/>
                </a:moveTo>
                <a:cubicBezTo>
                  <a:pt x="209550" y="172367"/>
                  <a:pt x="646430" y="519077"/>
                  <a:pt x="1209040" y="520982"/>
                </a:cubicBezTo>
                <a:cubicBezTo>
                  <a:pt x="1771650" y="522887"/>
                  <a:pt x="2208530" y="90452"/>
                  <a:pt x="2814320" y="84102"/>
                </a:cubicBezTo>
                <a:cubicBezTo>
                  <a:pt x="3420110" y="77752"/>
                  <a:pt x="3676015" y="480342"/>
                  <a:pt x="4236720" y="490502"/>
                </a:cubicBezTo>
                <a:cubicBezTo>
                  <a:pt x="4797425" y="500662"/>
                  <a:pt x="5055870" y="134902"/>
                  <a:pt x="5618480" y="134902"/>
                </a:cubicBezTo>
                <a:cubicBezTo>
                  <a:pt x="6181090" y="134902"/>
                  <a:pt x="6478270" y="494312"/>
                  <a:pt x="7051040" y="490502"/>
                </a:cubicBezTo>
                <a:cubicBezTo>
                  <a:pt x="7623810" y="486692"/>
                  <a:pt x="7845425" y="106327"/>
                  <a:pt x="8483600" y="114582"/>
                </a:cubicBezTo>
                <a:cubicBezTo>
                  <a:pt x="9121775" y="122837"/>
                  <a:pt x="9501505" y="545112"/>
                  <a:pt x="10241280" y="531142"/>
                </a:cubicBezTo>
                <a:cubicBezTo>
                  <a:pt x="10981055" y="517172"/>
                  <a:pt x="11793855" y="141252"/>
                  <a:pt x="12181840" y="43462"/>
                </a:cubicBezTo>
                <a:cubicBezTo>
                  <a:pt x="12569825" y="-54328"/>
                  <a:pt x="12181840" y="43462"/>
                  <a:pt x="12181840" y="43462"/>
                </a:cubicBezTo>
                <a:cubicBezTo>
                  <a:pt x="12181840" y="43462"/>
                  <a:pt x="12183745" y="37112"/>
                  <a:pt x="12181840" y="43462"/>
                </a:cubicBezTo>
                <a:cubicBezTo>
                  <a:pt x="12179935" y="49812"/>
                  <a:pt x="12173585" y="67592"/>
                  <a:pt x="12171680" y="73942"/>
                </a:cubicBezTo>
              </a:path>
            </a:pathLst>
          </a:custGeom>
          <a:ln w="31750" cap="rnd">
            <a:solidFill>
              <a:schemeClr val="accent5"/>
            </a:solidFill>
            <a:prstDash val="sysDot"/>
            <a:round/>
          </a:ln>
        </p:spPr>
        <p:style>
          <a:lnRef idx="0">
            <a:srgbClr val="FFFFFF"/>
          </a:lnRef>
          <a:fillRef idx="0">
            <a:srgbClr val="FFFFFF"/>
          </a:fillRef>
          <a:effectRef idx="0">
            <a:srgbClr val="FFFFFF"/>
          </a:effectRef>
          <a:fontRef idx="minor">
            <a:schemeClr val="tx1"/>
          </a:fontRef>
        </p:style>
        <p:txBody>
          <a:bodyPr rtlCol="0" anchor="ctr"/>
          <a:p>
            <a:pPr algn="ctr"/>
            <a:endParaRPr lang="ru-RU" altLang="en-US"/>
          </a:p>
        </p:txBody>
      </p:sp>
      <p:sp>
        <p:nvSpPr>
          <p:cNvPr id="8" name="Полилиния 7"/>
          <p:cNvSpPr/>
          <p:nvPr/>
        </p:nvSpPr>
        <p:spPr>
          <a:xfrm>
            <a:off x="30480" y="5586730"/>
            <a:ext cx="12161520" cy="531495"/>
          </a:xfrm>
          <a:custGeom>
            <a:avLst/>
            <a:gdLst>
              <a:gd name="connisteX0" fmla="*/ 0 w 12354277"/>
              <a:gd name="connsiteY0" fmla="*/ 73942 h 531481"/>
              <a:gd name="connisteX1" fmla="*/ 1209040 w 12354277"/>
              <a:gd name="connsiteY1" fmla="*/ 520982 h 531481"/>
              <a:gd name="connisteX2" fmla="*/ 2814320 w 12354277"/>
              <a:gd name="connsiteY2" fmla="*/ 84102 h 531481"/>
              <a:gd name="connisteX3" fmla="*/ 4236720 w 12354277"/>
              <a:gd name="connsiteY3" fmla="*/ 490502 h 531481"/>
              <a:gd name="connisteX4" fmla="*/ 5618480 w 12354277"/>
              <a:gd name="connsiteY4" fmla="*/ 134902 h 531481"/>
              <a:gd name="connisteX5" fmla="*/ 7051040 w 12354277"/>
              <a:gd name="connsiteY5" fmla="*/ 490502 h 531481"/>
              <a:gd name="connisteX6" fmla="*/ 8483600 w 12354277"/>
              <a:gd name="connsiteY6" fmla="*/ 114582 h 531481"/>
              <a:gd name="connisteX7" fmla="*/ 10241280 w 12354277"/>
              <a:gd name="connsiteY7" fmla="*/ 531142 h 531481"/>
              <a:gd name="connisteX8" fmla="*/ 12181840 w 12354277"/>
              <a:gd name="connsiteY8" fmla="*/ 43462 h 531481"/>
              <a:gd name="connisteX9" fmla="*/ 12181840 w 12354277"/>
              <a:gd name="connsiteY9" fmla="*/ 43462 h 531481"/>
              <a:gd name="connisteX10" fmla="*/ 12181840 w 12354277"/>
              <a:gd name="connsiteY10" fmla="*/ 43462 h 531481"/>
              <a:gd name="connisteX11" fmla="*/ 12181840 w 12354277"/>
              <a:gd name="connsiteY11" fmla="*/ 43462 h 531481"/>
              <a:gd name="connisteX12" fmla="*/ 12181840 w 12354277"/>
              <a:gd name="connsiteY12" fmla="*/ 43462 h 531481"/>
              <a:gd name="connisteX13" fmla="*/ 12171680 w 12354277"/>
              <a:gd name="connsiteY13" fmla="*/ 73942 h 531481"/>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 ang="0">
                <a:pos x="connisteX10" y="connsiteY10"/>
              </a:cxn>
              <a:cxn ang="0">
                <a:pos x="connisteX11" y="connsiteY11"/>
              </a:cxn>
              <a:cxn ang="0">
                <a:pos x="connisteX12" y="connsiteY12"/>
              </a:cxn>
              <a:cxn ang="0">
                <a:pos x="connisteX13" y="connsiteY13"/>
              </a:cxn>
            </a:cxnLst>
            <a:rect l="l" t="t" r="r" b="b"/>
            <a:pathLst>
              <a:path w="12354278" h="531481">
                <a:moveTo>
                  <a:pt x="0" y="73942"/>
                </a:moveTo>
                <a:cubicBezTo>
                  <a:pt x="209550" y="172367"/>
                  <a:pt x="646430" y="519077"/>
                  <a:pt x="1209040" y="520982"/>
                </a:cubicBezTo>
                <a:cubicBezTo>
                  <a:pt x="1771650" y="522887"/>
                  <a:pt x="2208530" y="90452"/>
                  <a:pt x="2814320" y="84102"/>
                </a:cubicBezTo>
                <a:cubicBezTo>
                  <a:pt x="3420110" y="77752"/>
                  <a:pt x="3676015" y="480342"/>
                  <a:pt x="4236720" y="490502"/>
                </a:cubicBezTo>
                <a:cubicBezTo>
                  <a:pt x="4797425" y="500662"/>
                  <a:pt x="5055870" y="134902"/>
                  <a:pt x="5618480" y="134902"/>
                </a:cubicBezTo>
                <a:cubicBezTo>
                  <a:pt x="6181090" y="134902"/>
                  <a:pt x="6478270" y="494312"/>
                  <a:pt x="7051040" y="490502"/>
                </a:cubicBezTo>
                <a:cubicBezTo>
                  <a:pt x="7623810" y="486692"/>
                  <a:pt x="7845425" y="106327"/>
                  <a:pt x="8483600" y="114582"/>
                </a:cubicBezTo>
                <a:cubicBezTo>
                  <a:pt x="9121775" y="122837"/>
                  <a:pt x="9501505" y="545112"/>
                  <a:pt x="10241280" y="531142"/>
                </a:cubicBezTo>
                <a:cubicBezTo>
                  <a:pt x="10981055" y="517172"/>
                  <a:pt x="11793855" y="141252"/>
                  <a:pt x="12181840" y="43462"/>
                </a:cubicBezTo>
                <a:cubicBezTo>
                  <a:pt x="12569825" y="-54328"/>
                  <a:pt x="12181840" y="43462"/>
                  <a:pt x="12181840" y="43462"/>
                </a:cubicBezTo>
                <a:cubicBezTo>
                  <a:pt x="12181840" y="43462"/>
                  <a:pt x="12183745" y="37112"/>
                  <a:pt x="12181840" y="43462"/>
                </a:cubicBezTo>
                <a:cubicBezTo>
                  <a:pt x="12179935" y="49812"/>
                  <a:pt x="12173585" y="67592"/>
                  <a:pt x="12171680" y="73942"/>
                </a:cubicBezTo>
              </a:path>
            </a:pathLst>
          </a:custGeom>
          <a:ln w="31750" cap="rnd">
            <a:solidFill>
              <a:schemeClr val="accent5"/>
            </a:solidFill>
            <a:prstDash val="sysDot"/>
            <a:round/>
          </a:ln>
        </p:spPr>
        <p:style>
          <a:lnRef idx="0">
            <a:srgbClr val="FFFFFF"/>
          </a:lnRef>
          <a:fillRef idx="0">
            <a:srgbClr val="FFFFFF"/>
          </a:fillRef>
          <a:effectRef idx="0">
            <a:srgbClr val="FFFFFF"/>
          </a:effectRef>
          <a:fontRef idx="minor">
            <a:schemeClr val="tx1"/>
          </a:fontRef>
        </p:style>
        <p:txBody>
          <a:bodyPr rtlCol="0" anchor="ctr"/>
          <a:p>
            <a:pPr algn="ctr"/>
            <a:endParaRPr lang="ru-RU" alt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Изображение 2"/>
          <p:cNvPicPr>
            <a:picLocks noChangeAspect="1"/>
          </p:cNvPicPr>
          <p:nvPr/>
        </p:nvPicPr>
        <p:blipFill>
          <a:blip r:embed="rId1">
            <a:lum bright="-18000" contrast="-72000"/>
          </a:blip>
          <a:stretch>
            <a:fillRect/>
          </a:stretch>
        </p:blipFill>
        <p:spPr>
          <a:xfrm>
            <a:off x="635" y="0"/>
            <a:ext cx="12191365" cy="6858000"/>
          </a:xfrm>
          <a:prstGeom prst="rect">
            <a:avLst/>
          </a:prstGeom>
        </p:spPr>
      </p:pic>
      <p:sp>
        <p:nvSpPr>
          <p:cNvPr id="2" name="Текстовое поле 1"/>
          <p:cNvSpPr txBox="1"/>
          <p:nvPr/>
        </p:nvSpPr>
        <p:spPr>
          <a:xfrm>
            <a:off x="1449070" y="260350"/>
            <a:ext cx="9294495" cy="5270500"/>
          </a:xfrm>
          <a:prstGeom prst="rect">
            <a:avLst/>
          </a:prstGeom>
          <a:noFill/>
        </p:spPr>
        <p:txBody>
          <a:bodyPr wrap="square" rtlCol="0" anchor="t">
            <a:noAutofit/>
          </a:bodyPr>
          <a:p>
            <a:pPr algn="ctr"/>
            <a:r>
              <a:rPr lang="en-US" altLang="ru-RU" sz="4800">
                <a:solidFill>
                  <a:schemeClr val="bg1"/>
                </a:solidFill>
              </a:rPr>
              <a:t>THE CONCLUSION</a:t>
            </a:r>
            <a:endParaRPr lang="en-US" altLang="ru-RU" sz="4800">
              <a:solidFill>
                <a:schemeClr val="bg1"/>
              </a:solidFill>
            </a:endParaRPr>
          </a:p>
          <a:p>
            <a:pPr algn="ctr"/>
            <a:endParaRPr lang="en-US" altLang="ru-RU" b="1">
              <a:solidFill>
                <a:schemeClr val="bg1"/>
              </a:solidFill>
            </a:endParaRPr>
          </a:p>
          <a:p>
            <a:endParaRPr lang="en-US" altLang="ru-RU" b="1">
              <a:solidFill>
                <a:schemeClr val="bg1"/>
              </a:solidFill>
            </a:endParaRPr>
          </a:p>
          <a:p>
            <a:r>
              <a:rPr lang="en-US" altLang="ru-RU" sz="2400" b="1">
                <a:solidFill>
                  <a:schemeClr val="bg1"/>
                </a:solidFill>
              </a:rPr>
              <a:t>Previously, in Soviet times, there were many routes in Vladikavkaz. There were camp sites in Vladikavkaz, Alagir, Fiagdon, and Tsey. Everything new is a well-forgotten old. Therefore, you can use the old routes or the new ones I have suggested.</a:t>
            </a:r>
            <a:endParaRPr lang="en-US" altLang="ru-RU" sz="2400" b="1">
              <a:solidFill>
                <a:schemeClr val="bg1"/>
              </a:solidFill>
            </a:endParaRPr>
          </a:p>
          <a:p>
            <a:r>
              <a:rPr lang="en-US" altLang="ru-RU" sz="2400" b="1">
                <a:solidFill>
                  <a:schemeClr val="bg1"/>
                </a:solidFill>
              </a:rPr>
              <a:t>We can talk about this forever, but I will focus on the development of tourism in my area, as this is an opportunity to develop infrastructure, it provides additional jobs for young people, it attracts more and more tourists, increases the cultural level of our nation, and also makes a huge contribution to the development of foreign languages.</a:t>
            </a:r>
            <a:endParaRPr lang="en-US" altLang="ru-RU" sz="2400" b="1">
              <a:solidFill>
                <a:schemeClr val="bg1"/>
              </a:solidFill>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Calibri"/>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微软雅黑"/>
        <a:ea typeface=""/>
        <a:cs typeface=""/>
        <a:font script="Jpan" typeface="游ゴシック Light"/>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微软雅黑"/>
        <a:ea typeface=""/>
        <a:cs typeface=""/>
        <a:font script="Jpan" typeface="游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7990</Words>
  <Application>WPS Presentation</Application>
  <PresentationFormat>宽屏</PresentationFormat>
  <Paragraphs>95</Paragraphs>
  <Slides>19</Slides>
  <Notes>0</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19</vt:i4>
      </vt:variant>
    </vt:vector>
  </HeadingPairs>
  <TitlesOfParts>
    <vt:vector size="31" baseType="lpstr">
      <vt:lpstr>Arial</vt:lpstr>
      <vt:lpstr>SimSun</vt:lpstr>
      <vt:lpstr>Wingdings</vt:lpstr>
      <vt:lpstr>Calibri Light</vt:lpstr>
      <vt:lpstr>Yu Gothic UI</vt:lpstr>
      <vt:lpstr>Times New Roman</vt:lpstr>
      <vt:lpstr>Yu Gothic UI Light</vt:lpstr>
      <vt:lpstr>Wingdings</vt:lpstr>
      <vt:lpstr>Calibri</vt:lpstr>
      <vt:lpstr>Microsoft YaHei</vt:lpstr>
      <vt:lpstr>Arial Unicode MS</vt:lpstr>
      <vt:lpstr>Office Theme</vt:lpstr>
      <vt:lpstr>PowerPoint 演示文稿</vt:lpstr>
      <vt:lpstr>PowerPoint 演示文稿</vt:lpstr>
      <vt:lpstr>PowerPoint 演示文稿</vt:lpstr>
      <vt:lpstr>PowerPoint 演示文稿</vt:lpstr>
      <vt:lpstr>PowerPoint 演示文稿</vt:lpstr>
      <vt:lpstr> </vt:lpstr>
      <vt:lpstr>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WPS_1766334132</cp:lastModifiedBy>
  <cp:revision>9</cp:revision>
  <dcterms:created xsi:type="dcterms:W3CDTF">2025-07-23T00:59:00Z</dcterms:created>
  <dcterms:modified xsi:type="dcterms:W3CDTF">2026-03-09T09:25:50Z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1049-12.2.0.23196</vt:lpwstr>
  </property>
  <property fmtid="{D5CDD505-2E9C-101B-9397-08002B2CF9AE}" pid="3" name="ICV">
    <vt:lpwstr>A4C3AF770F314573A2BE1FF31C99FE8C_12</vt:lpwstr>
  </property>
</Properties>
</file>