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99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3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3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3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67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3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17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7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76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3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5D7C3-D588-41EA-A4EC-AE0EA7E84F97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BB002-D2FB-49DF-B29B-E8BE58877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46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2801" y="157017"/>
            <a:ext cx="77308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Вечер памяти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совхоза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Кадыковский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Доманина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 Александровича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(1982 – 1988)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«Давайте вспомним»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69463C-9015-0C43-3E9F-082C9A666C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4" y="2151256"/>
            <a:ext cx="7803472" cy="4389453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9479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92426" y="434108"/>
            <a:ext cx="307768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ноября 2022 года Синьяльская сельская библиотека совместно с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Синьяльским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Домом творчества провели вечер памяти </a:t>
            </a:r>
          </a:p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«Давайте вспомним», посвященный  директору совхоза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Кадыковский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Доманину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Александру Александровичу.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229" y="4605540"/>
            <a:ext cx="44334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мероприятии приняли участие жители </a:t>
            </a:r>
          </a:p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Синьялы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бывшие работники совхоза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Кадыковский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8706F4-9D95-A9B3-AE88-0124D03EAA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4" y="816745"/>
            <a:ext cx="5855315" cy="3293615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5846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88438" y="236829"/>
            <a:ext cx="457200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вечера делились воспоминаниями о работе в совхозе и о директоре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Доманине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Александре Александровиче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BB4167-74D8-6E57-1631-A10690BA0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312" y="2578765"/>
            <a:ext cx="2753916" cy="3429001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C1CB21-370F-F3E7-1A84-6179BDA77231}"/>
              </a:ext>
            </a:extLst>
          </p:cNvPr>
          <p:cNvSpPr txBox="1"/>
          <p:nvPr/>
        </p:nvSpPr>
        <p:spPr>
          <a:xfrm>
            <a:off x="630315" y="3701988"/>
            <a:ext cx="283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A3A2EB-F841-7AAA-9BAB-46DF89537012}"/>
              </a:ext>
            </a:extLst>
          </p:cNvPr>
          <p:cNvSpPr txBox="1"/>
          <p:nvPr/>
        </p:nvSpPr>
        <p:spPr>
          <a:xfrm>
            <a:off x="5367312" y="6027003"/>
            <a:ext cx="2869325" cy="830997"/>
          </a:xfrm>
          <a:prstGeom prst="rect">
            <a:avLst/>
          </a:prstGeom>
          <a:noFill/>
          <a:effectLst>
            <a:glow rad="825500"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 Юрий Николаевич,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фермой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д.Янашкасы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36AAA7-0985-FDDA-1212-14EEC7A404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20" y="61917"/>
            <a:ext cx="2434021" cy="3094095"/>
          </a:xfrm>
          <a:prstGeom prst="rect">
            <a:avLst/>
          </a:prstGeom>
          <a:effectLst>
            <a:glow rad="812800">
              <a:schemeClr val="accent1">
                <a:alpha val="40000"/>
              </a:schemeClr>
            </a:glo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97E982-5910-0844-E464-9AC33D752CCB}"/>
              </a:ext>
            </a:extLst>
          </p:cNvPr>
          <p:cNvSpPr txBox="1"/>
          <p:nvPr/>
        </p:nvSpPr>
        <p:spPr>
          <a:xfrm>
            <a:off x="142043" y="3173768"/>
            <a:ext cx="332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 Алексей Иванович,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агроном совхоза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16D36A3-322A-6114-27F3-7693AF43D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8" y="3914833"/>
            <a:ext cx="2753917" cy="2052072"/>
          </a:xfrm>
          <a:prstGeom prst="rect">
            <a:avLst/>
          </a:prstGeom>
          <a:effectLst>
            <a:glow rad="749300">
              <a:schemeClr val="accent1">
                <a:alpha val="40000"/>
              </a:schemeClr>
            </a:glo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8D5340-16D3-8307-BEFD-AF1DD234334A}"/>
              </a:ext>
            </a:extLst>
          </p:cNvPr>
          <p:cNvSpPr txBox="1"/>
          <p:nvPr/>
        </p:nvSpPr>
        <p:spPr>
          <a:xfrm>
            <a:off x="142043" y="6134470"/>
            <a:ext cx="332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 Николай Васильевич,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главный прораб в совхозе</a:t>
            </a:r>
          </a:p>
        </p:txBody>
      </p:sp>
    </p:spTree>
    <p:extLst>
      <p:ext uri="{BB962C8B-B14F-4D97-AF65-F5344CB8AC3E}">
        <p14:creationId xmlns:p14="http://schemas.microsoft.com/office/powerpoint/2010/main" val="129528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8F92BF-098C-64FE-57B8-B3CD32499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78" y="344602"/>
            <a:ext cx="8371643" cy="4709049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252819-A846-93F8-51EB-251274845760}"/>
              </a:ext>
            </a:extLst>
          </p:cNvPr>
          <p:cNvSpPr txBox="1"/>
          <p:nvPr/>
        </p:nvSpPr>
        <p:spPr>
          <a:xfrm>
            <a:off x="199176" y="5504507"/>
            <a:ext cx="861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Почетным гостем на вечере была супруга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Доманина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А.А. – Надежда Александровна</a:t>
            </a:r>
          </a:p>
        </p:txBody>
      </p:sp>
    </p:spTree>
    <p:extLst>
      <p:ext uri="{BB962C8B-B14F-4D97-AF65-F5344CB8AC3E}">
        <p14:creationId xmlns:p14="http://schemas.microsoft.com/office/powerpoint/2010/main" val="327263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60D442-B497-4042-862A-B83B5EE986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26" y="3570020"/>
            <a:ext cx="5089210" cy="3089609"/>
          </a:xfrm>
          <a:prstGeom prst="rect">
            <a:avLst/>
          </a:prstGeom>
          <a:effectLst>
            <a:glow rad="825500">
              <a:schemeClr val="accent1">
                <a:alpha val="40000"/>
              </a:schemeClr>
            </a:glo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4E8999-D37F-1B9D-4BA0-25D5CF00DC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3" y="167694"/>
            <a:ext cx="5345782" cy="3261306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A63FDF-51C9-75C5-A00B-26FCFC306A5B}"/>
              </a:ext>
            </a:extLst>
          </p:cNvPr>
          <p:cNvSpPr txBox="1"/>
          <p:nvPr/>
        </p:nvSpPr>
        <p:spPr>
          <a:xfrm>
            <a:off x="280657" y="3911097"/>
            <a:ext cx="32773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совхоза - главный ветврач Еремеев Владимир Николаевич, секретарь комсомольской организации Прокопьева Римма Павловна, главный агроном Смирнов Алексей Иванович.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6F3111-666A-84EE-61E2-D3C03DDC04AC}"/>
              </a:ext>
            </a:extLst>
          </p:cNvPr>
          <p:cNvSpPr txBox="1"/>
          <p:nvPr/>
        </p:nvSpPr>
        <p:spPr>
          <a:xfrm>
            <a:off x="5834669" y="914400"/>
            <a:ext cx="3010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Передовая доярка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Янашкасинской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фермы Российская Мария Петровна.</a:t>
            </a:r>
          </a:p>
        </p:txBody>
      </p:sp>
    </p:spTree>
    <p:extLst>
      <p:ext uri="{BB962C8B-B14F-4D97-AF65-F5344CB8AC3E}">
        <p14:creationId xmlns:p14="http://schemas.microsoft.com/office/powerpoint/2010/main" val="195991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673" y="157021"/>
            <a:ext cx="87181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Украшением вечера стали выступления фольклорного ансамбля «Сен ял», вокальной группы  «Кайрам», солистов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Синьяльского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 творчества.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05E696-3A10-8980-4DDC-D0CD904FB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7" y="1782752"/>
            <a:ext cx="7936637" cy="4469580"/>
          </a:xfrm>
          <a:prstGeom prst="rect">
            <a:avLst/>
          </a:prstGeom>
          <a:effectLst>
            <a:glow rad="7874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885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CE984-D9FC-B12B-AC2E-9BD91BB3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49" y="15206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 протяжении всего вечера демонстрировалась презентация о совхозе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Кадыковский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подготовленная Синьяльской сельской библиотекой.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EC7C63-7091-5673-52CB-E01CF984C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8" y="1374257"/>
            <a:ext cx="7226424" cy="5419819"/>
          </a:xfrm>
        </p:spPr>
      </p:pic>
    </p:spTree>
    <p:extLst>
      <p:ext uri="{BB962C8B-B14F-4D97-AF65-F5344CB8AC3E}">
        <p14:creationId xmlns:p14="http://schemas.microsoft.com/office/powerpoint/2010/main" val="76724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674" y="157021"/>
            <a:ext cx="8629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получило положительный отзыв у всех участников вечера памяти. Информация о нем была размещена на официальном сайте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Синьяльского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и в официальной группе библиотеки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социальной сети ВКонтакте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63D53F-3BFF-6FDC-6490-CF22F09043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03" y="1432855"/>
            <a:ext cx="5746793" cy="4504512"/>
          </a:xfrm>
          <a:prstGeom prst="rect">
            <a:avLst/>
          </a:prstGeom>
          <a:effectLst>
            <a:glow rad="774700">
              <a:schemeClr val="accent1">
                <a:alpha val="40000"/>
              </a:schemeClr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D5531E-67F8-F418-7D6F-8D76D70F7001}"/>
              </a:ext>
            </a:extLst>
          </p:cNvPr>
          <p:cNvSpPr txBox="1"/>
          <p:nvPr/>
        </p:nvSpPr>
        <p:spPr>
          <a:xfrm>
            <a:off x="1698603" y="6126463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https://vk.com/id616204263?w=wall616204263_519%2Fall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42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2A9230-9D74-1919-671E-CBFCD214F841}"/>
              </a:ext>
            </a:extLst>
          </p:cNvPr>
          <p:cNvSpPr/>
          <p:nvPr/>
        </p:nvSpPr>
        <p:spPr>
          <a:xfrm>
            <a:off x="1286845" y="2191897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96208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228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На протяжении всего вечера демонстрировалась презентация о совхозе «Кадыковский», подготовленная Синьяльской сельской библиотекой.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Татьяна Константинова</cp:lastModifiedBy>
  <cp:revision>9</cp:revision>
  <dcterms:created xsi:type="dcterms:W3CDTF">2023-10-13T06:27:11Z</dcterms:created>
  <dcterms:modified xsi:type="dcterms:W3CDTF">2023-10-20T11:59:05Z</dcterms:modified>
</cp:coreProperties>
</file>