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8/22/2025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69EE0A-C24B-4475-BE4F-044CE96AA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574" y="2999028"/>
            <a:ext cx="5514975" cy="36766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89563"/>
            <a:ext cx="7979491" cy="4090218"/>
          </a:xfrm>
        </p:spPr>
        <p:txBody>
          <a:bodyPr/>
          <a:lstStyle/>
          <a:p>
            <a:r>
              <a:rPr lang="ru-RU" sz="4400" dirty="0"/>
              <a:t>Наследницы тундры: Активные женщины Таймыра сохраняют традиции</a:t>
            </a:r>
            <a:br>
              <a:rPr lang="ru-RU" sz="4400" dirty="0"/>
            </a:br>
            <a:r>
              <a:rPr lang="ru-RU" sz="4400" dirty="0"/>
              <a:t> ИП Сидорова Н.В. </a:t>
            </a:r>
            <a:br>
              <a:rPr lang="ru-RU" sz="4400" dirty="0"/>
            </a:br>
            <a:r>
              <a:rPr lang="ru-RU" sz="4400" dirty="0"/>
              <a:t>(Альянс деловых женщин Таймыра)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E2AEB7-02F8-4DB0-AAA2-5E99B0F76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16" y="5216491"/>
            <a:ext cx="5514975" cy="139483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Наталья Викторовна Сидорова </a:t>
            </a:r>
          </a:p>
          <a:p>
            <a:r>
              <a:rPr lang="ru-RU" dirty="0"/>
              <a:t>город Дудинка, Таймырский муниципальный район, Красноярский край</a:t>
            </a:r>
          </a:p>
          <a:p>
            <a:r>
              <a:rPr lang="ru-RU" dirty="0"/>
              <a:t>89232044676, </a:t>
            </a:r>
            <a:r>
              <a:rPr lang="en-US" dirty="0"/>
              <a:t>nekipuxxa@mail.ru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E1417F-D7BD-4A66-BA11-9BC80BA8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182322"/>
            <a:ext cx="2533649" cy="253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6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8ED781-9C7A-4913-9116-07A50B925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244" y="2658822"/>
            <a:ext cx="5970155" cy="39801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601" y="2658822"/>
            <a:ext cx="6409949" cy="3570528"/>
          </a:xfrm>
        </p:spPr>
        <p:txBody>
          <a:bodyPr/>
          <a:lstStyle/>
          <a:p>
            <a:r>
              <a:rPr lang="ru-RU" sz="3200" dirty="0"/>
              <a:t>цель проекта — передать навыки ведения быта и хозяйства коренных народов Арктики от старшего поколения активных женщин молодому, тем самым способствуя сохранению и популяризации уникального культурного наследия Таймыра, а также укреплению связи между поколениями. </a:t>
            </a:r>
          </a:p>
        </p:txBody>
      </p:sp>
    </p:spTree>
    <p:extLst>
      <p:ext uri="{BB962C8B-B14F-4D97-AF65-F5344CB8AC3E}">
        <p14:creationId xmlns:p14="http://schemas.microsoft.com/office/powerpoint/2010/main" val="160431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77" y="678426"/>
            <a:ext cx="6067356" cy="5236599"/>
          </a:xfrm>
        </p:spPr>
        <p:txBody>
          <a:bodyPr/>
          <a:lstStyle/>
          <a:p>
            <a:r>
              <a:rPr lang="ru-RU" sz="3600" dirty="0"/>
              <a:t>Проект реализуется с мая 2024 года по настоящее время  группой из 12 женщин, представляющих различные этносы и народности Таймыра, объединённых общей целью сохранения культурного наследия.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E61228-9C11-4B32-8AE2-C1F944B8E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011" y="2428874"/>
            <a:ext cx="6215063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91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E2975B-E1CB-4633-A7E7-36B865AD6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245" y="3009901"/>
            <a:ext cx="5396106" cy="35861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677" y="3009900"/>
            <a:ext cx="6278749" cy="3286723"/>
          </a:xfrm>
        </p:spPr>
        <p:txBody>
          <a:bodyPr/>
          <a:lstStyle/>
          <a:p>
            <a:r>
              <a:rPr lang="ru-RU" sz="2800" dirty="0"/>
              <a:t>Проект «Наследницы тундры» представляет собой комплексную многоэтапную программу, направленную на сохранение и актуализацию уникального культурного наследия коренных малочисленных народов Таймыра (долган, ненцев, нганасан, эвенков) через усиление роли женщин-лидеров как хранительниц традиций и драйверов устойчивого развития своих сообществ.</a:t>
            </a:r>
          </a:p>
        </p:txBody>
      </p:sp>
    </p:spTree>
    <p:extLst>
      <p:ext uri="{BB962C8B-B14F-4D97-AF65-F5344CB8AC3E}">
        <p14:creationId xmlns:p14="http://schemas.microsoft.com/office/powerpoint/2010/main" val="105313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977" y="167148"/>
            <a:ext cx="5069604" cy="6547347"/>
          </a:xfrm>
        </p:spPr>
        <p:txBody>
          <a:bodyPr/>
          <a:lstStyle/>
          <a:p>
            <a:r>
              <a:rPr lang="ru-RU" sz="2800" dirty="0"/>
              <a:t>Проект основан на успешном практическом опыте Альянса деловых женщин Таймыра и его партнеров (АНО «ЦОКСИ», АНО «Этнос»), доказавших эффективность подхода, сочетающего глубокое уважение к культурному коду с современными инструментами проектной деятельности, предпринимательства и </a:t>
            </a:r>
            <a:r>
              <a:rPr lang="ru-RU" sz="2800" dirty="0" err="1"/>
              <a:t>медиакоммуникаций</a:t>
            </a:r>
            <a:r>
              <a:rPr lang="ru-RU" sz="2800" dirty="0"/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D443FF-F65B-412C-9EF0-AE1FC41D3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072" y="3117134"/>
            <a:ext cx="6597598" cy="344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2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ECBED9-054A-4F4C-B508-4BEF8CE8F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053" y="1905000"/>
            <a:ext cx="6885146" cy="46482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88" y="3582149"/>
            <a:ext cx="4952624" cy="2971051"/>
          </a:xfrm>
        </p:spPr>
        <p:txBody>
          <a:bodyPr/>
          <a:lstStyle/>
          <a:p>
            <a:r>
              <a:rPr lang="ru-RU" sz="2800" dirty="0"/>
              <a:t>Целью проекта является создание устойчивой, саморазвивающейся экосистемы, в которой культурное наследие становится основой для социального сплочения, образования, экономической активности и формирования новой арктической идентичности.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2352348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52" y="-152400"/>
            <a:ext cx="7940624" cy="6238876"/>
          </a:xfrm>
        </p:spPr>
        <p:txBody>
          <a:bodyPr/>
          <a:lstStyle/>
          <a:p>
            <a:r>
              <a:rPr lang="ru-RU" sz="2000" dirty="0"/>
              <a:t>Актуальность проекта: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Соответствует приоритетам государственной политики:</a:t>
            </a:r>
            <a:br>
              <a:rPr lang="ru-RU" sz="2000" dirty="0"/>
            </a:br>
            <a:r>
              <a:rPr lang="ru-RU" sz="2000" dirty="0"/>
              <a:t>Послание Президента Российской Федерации Федеральному Собранию: Проект напрямую отвечает задачам, обозначенным в Послании Президента, касающимся сохранения и развития культурного наследия народов России, укрепления связей между поколениями и поддержки традиционных ценностей.</a:t>
            </a:r>
            <a:br>
              <a:rPr lang="ru-RU" sz="2000" dirty="0"/>
            </a:br>
            <a:r>
              <a:rPr lang="ru-RU" sz="2000" dirty="0"/>
              <a:t>**Указ Президента Российской Федерации от 21 июля 2020 г. № 474 «О национальных целях развития Российской Федерации на период до 2030 года», касающихся сохранения и популяризации культурного и языкового наследия коренных малочисленных народов Севера, а также содействия формированию условий для устойчивого развития коренных народов, проживающих в Арктической зоне.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BD986D-A16D-4FEF-A109-83D21D05B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9043" y="2847975"/>
            <a:ext cx="4163529" cy="27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91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3" y="-652463"/>
            <a:ext cx="5273623" cy="7229476"/>
          </a:xfrm>
        </p:spPr>
        <p:txBody>
          <a:bodyPr/>
          <a:lstStyle/>
          <a:p>
            <a:r>
              <a:rPr lang="ru-RU" sz="2800" dirty="0"/>
              <a:t>Решает важную социальную проблему: проект направлен на сохранение и передачу уникальных знаний и навыков, что способствует сохранению культурной самобытности коренных народов Таймыра, поддержке их традиционного образа жизни и укреплению взаимодействия между поколениями.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5B03BC-2A2C-425C-98D2-E7967E3D7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397" y="2552701"/>
            <a:ext cx="6592730" cy="402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4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177" y="2562225"/>
            <a:ext cx="5302198" cy="3661594"/>
          </a:xfrm>
        </p:spPr>
        <p:txBody>
          <a:bodyPr/>
          <a:lstStyle/>
          <a:p>
            <a:r>
              <a:rPr lang="ru-RU" sz="2400" dirty="0"/>
              <a:t>Целевой аудиторией проекта являются женщины из числа КМНС Таймыра, молодежь, местные ремесленники, мастера и кулинары, а также широкая общественность, вовлекаемая в качестве потребителей культурного и гастрономического продукта. Партнерами выступают органы местного самоуправления, профильные АНО, СРО КМНС, Туруханский монастырь (как центр гастрономических практик), а также корпоративные партнеры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DB7694-727B-4900-9190-446588D0F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943" y="2190750"/>
            <a:ext cx="6327705" cy="420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72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51" y="3914775"/>
            <a:ext cx="10436174" cy="2562226"/>
          </a:xfrm>
        </p:spPr>
        <p:txBody>
          <a:bodyPr/>
          <a:lstStyle/>
          <a:p>
            <a:r>
              <a:rPr lang="ru-RU" sz="2000" dirty="0"/>
              <a:t>Новизна проекта: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Новизна проекта заключается в его комплексном и инновационном подходе: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Взаимодействие между поколениями как ключевой элемент: акцент на активном участии старшего поколения в передаче знаний и опыта молодежи, что обеспечивает преемственность и укрепляет культурные связи.</a:t>
            </a:r>
            <a:br>
              <a:rPr lang="ru-RU" sz="2000" dirty="0"/>
            </a:br>
            <a:r>
              <a:rPr lang="ru-RU" sz="2000" dirty="0"/>
              <a:t>Сочетание различных форматов: организация мастер-классов, практических занятий и кулинарных мастер-классов создает целостную программу, охватывающую широкий спектр аспектов традиционного быта и культуры.</a:t>
            </a:r>
            <a:br>
              <a:rPr lang="ru-RU" sz="2000" dirty="0"/>
            </a:br>
            <a:r>
              <a:rPr lang="ru-RU" sz="2000" dirty="0"/>
              <a:t>Использование интерактивных методов обучения: применение интерактивных методов в процессе установки чума и организации мастер-классов, повышающих интерес к традиционным знаниям.</a:t>
            </a:r>
            <a:br>
              <a:rPr lang="ru-RU" sz="2000" dirty="0"/>
            </a:br>
            <a:r>
              <a:rPr lang="ru-RU" sz="2000" dirty="0"/>
              <a:t>Семейный подход: групповая форма организации мероприятий, реализуемая сплочённой группой родственниц, обеспечивает аутентичность и создает доверительную атмосферу для участников.</a:t>
            </a:r>
            <a:br>
              <a:rPr lang="ru-RU" sz="2000" dirty="0"/>
            </a:br>
            <a:r>
              <a:rPr lang="ru-RU" sz="2000" dirty="0"/>
              <a:t>Уникальность команды: команда проекта состоит из женщин, представляющих разные роды, что обеспечивает разнообразие опыта и знаний, а также устойчивость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252280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976" y="1750142"/>
            <a:ext cx="6273749" cy="3726734"/>
          </a:xfrm>
        </p:spPr>
        <p:txBody>
          <a:bodyPr/>
          <a:lstStyle/>
          <a:p>
            <a:r>
              <a:rPr lang="ru-RU" sz="2000" dirty="0"/>
              <a:t>Партнеры</a:t>
            </a:r>
            <a:br>
              <a:rPr lang="ru-RU" sz="2000" dirty="0"/>
            </a:br>
            <a:r>
              <a:rPr lang="ru-RU" sz="2000" dirty="0"/>
              <a:t>Администрация Таймырского Долгано-Ненецкого муниципального района.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АНО «Этнос», СРО КМНС «КЮН ТАКСАРА».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Туруханский монастырь (гастрономическое направление).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Телеканал «Пятница» (проект «</a:t>
            </a:r>
            <a:r>
              <a:rPr lang="ru-RU" sz="2000" dirty="0" err="1"/>
              <a:t>Гастротур</a:t>
            </a:r>
            <a:r>
              <a:rPr lang="ru-RU" sz="2000" dirty="0"/>
              <a:t>»).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8454CE-3B6C-41E6-A6FE-8A7C31B45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024" y="371475"/>
            <a:ext cx="45720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83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976" y="2914650"/>
            <a:ext cx="11372081" cy="3943350"/>
          </a:xfrm>
        </p:spPr>
        <p:txBody>
          <a:bodyPr/>
          <a:lstStyle/>
          <a:p>
            <a:r>
              <a:rPr lang="ru-RU" sz="1600" dirty="0"/>
              <a:t>Средства массовой информации выступают ключевым партнером в реализации проекта «Наследницы тундры», выполняя три стратегические функции: популяризацию, образовательную поддержку и обеспечение обратной связи.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1. Популяризация культурного наследия и проектных инициатив</a:t>
            </a:r>
            <a:br>
              <a:rPr lang="ru-RU" sz="1600" dirty="0"/>
            </a:br>
            <a:r>
              <a:rPr lang="ru-RU" sz="1600" dirty="0"/>
              <a:t>Федеральные и региональные СМИ (ТВ, радио, онлайн-издания) транслируют уникальные материалы о культуре коренных народов Таймыра, создавая позитивный образ Арктики. Участие в телепроектах («</a:t>
            </a:r>
            <a:r>
              <a:rPr lang="ru-RU" sz="1600" dirty="0" err="1"/>
              <a:t>Гастротур</a:t>
            </a:r>
            <a:r>
              <a:rPr lang="ru-RU" sz="1600" dirty="0"/>
              <a:t>», «Поедем, поедим») и публикации в СМИ («Вести-Таймыр», «</a:t>
            </a:r>
            <a:r>
              <a:rPr lang="ru-RU" sz="1600" dirty="0" err="1"/>
              <a:t>Няръяна</a:t>
            </a:r>
            <a:r>
              <a:rPr lang="ru-RU" sz="1600" dirty="0"/>
              <a:t> </a:t>
            </a:r>
            <a:r>
              <a:rPr lang="ru-RU" sz="1600" dirty="0" err="1"/>
              <a:t>Нгэрм</a:t>
            </a:r>
            <a:r>
              <a:rPr lang="ru-RU" sz="1600" dirty="0"/>
              <a:t>») повышают узнаваемость бренда «Наследницы тундры» и привлекают туристов, инвесторов и партнеров.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2. Образовательная и просветительская поддержка</a:t>
            </a:r>
            <a:br>
              <a:rPr lang="ru-RU" sz="1600" dirty="0"/>
            </a:br>
            <a:r>
              <a:rPr lang="ru-RU" sz="1600" dirty="0"/>
              <a:t>СМИ помогают в продвижении </a:t>
            </a:r>
            <a:r>
              <a:rPr lang="ru-RU" sz="1600" dirty="0" err="1"/>
              <a:t>этноблогерства</a:t>
            </a:r>
            <a:r>
              <a:rPr lang="ru-RU" sz="1600" dirty="0"/>
              <a:t> и цифровизации культурного наследия. Через соцсети, </a:t>
            </a:r>
            <a:r>
              <a:rPr lang="ru-RU" sz="1600" dirty="0" err="1"/>
              <a:t>YouTube</a:t>
            </a:r>
            <a:r>
              <a:rPr lang="ru-RU" sz="1600" dirty="0"/>
              <a:t>-каналы и </a:t>
            </a:r>
            <a:r>
              <a:rPr lang="ru-RU" sz="1600" dirty="0" err="1"/>
              <a:t>медиапартнерства</a:t>
            </a:r>
            <a:r>
              <a:rPr lang="ru-RU" sz="1600" dirty="0"/>
              <a:t> участницы проекта рассказывают о традициях, ремеслах и обрядах, вовлекая молодежь и расширяя аудиторию. Это способствует сохранению языков и культурных практик.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3. Обратная связь и продвижение проектных результатов</a:t>
            </a:r>
            <a:br>
              <a:rPr lang="ru-RU" sz="1600" dirty="0"/>
            </a:br>
            <a:r>
              <a:rPr lang="ru-RU" sz="1600" dirty="0"/>
              <a:t>Освещение мероприятий (фестивали, свадьбы, мастер-классы) формирует общественный резонанс и привлекает внимание органов власти. СМИ помогают тиражировать успешные практики проекта в другие арктические регионы, усиливая его социальное воздействие и устойчивость.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Резюме</a:t>
            </a:r>
            <a:br>
              <a:rPr lang="ru-RU" sz="1600" dirty="0"/>
            </a:br>
            <a:r>
              <a:rPr lang="ru-RU" sz="1600" dirty="0"/>
              <a:t>СМИ являются катализатором роста проекта, обеспечивая его видимость, образовательную составляющую и расширение влияния на территории Арктической зоны РФ.</a:t>
            </a:r>
          </a:p>
        </p:txBody>
      </p:sp>
    </p:spTree>
    <p:extLst>
      <p:ext uri="{BB962C8B-B14F-4D97-AF65-F5344CB8AC3E}">
        <p14:creationId xmlns:p14="http://schemas.microsoft.com/office/powerpoint/2010/main" val="1195090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B943AE-D637-48B8-9CF0-C0F52242F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163" y="2400301"/>
            <a:ext cx="6889860" cy="41195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977" y="2914650"/>
            <a:ext cx="5045023" cy="2990850"/>
          </a:xfrm>
        </p:spPr>
        <p:txBody>
          <a:bodyPr/>
          <a:lstStyle/>
          <a:p>
            <a:r>
              <a:rPr lang="ru-RU" sz="2000" dirty="0"/>
              <a:t>Ожидаемые результаты: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Повышение уровня знаний и навыков молодёжи в области традиционных промыслов, ремёсел и кулинарии.</a:t>
            </a:r>
            <a:br>
              <a:rPr lang="ru-RU" sz="2000" dirty="0"/>
            </a:br>
            <a:r>
              <a:rPr lang="ru-RU" sz="2000" dirty="0"/>
              <a:t>Укрепление связей между поколениями.</a:t>
            </a:r>
            <a:br>
              <a:rPr lang="ru-RU" sz="2000" dirty="0"/>
            </a:br>
            <a:r>
              <a:rPr lang="ru-RU" sz="2000" dirty="0"/>
              <a:t>Повышение интереса к культуре и традициям коренных народов Таймыра.</a:t>
            </a:r>
            <a:br>
              <a:rPr lang="ru-RU" sz="2000" dirty="0"/>
            </a:br>
            <a:r>
              <a:rPr lang="ru-RU" sz="2000" dirty="0"/>
              <a:t>Сохранение и популяризация культурного наследия.</a:t>
            </a:r>
            <a:br>
              <a:rPr lang="ru-RU" sz="2000" dirty="0"/>
            </a:br>
            <a:r>
              <a:rPr lang="ru-RU" sz="2000" dirty="0"/>
              <a:t>Улучшение качества жизни и здоровья населения за счет популяризации здорового питания.</a:t>
            </a:r>
            <a:br>
              <a:rPr lang="ru-RU" sz="2000" dirty="0"/>
            </a:br>
            <a:r>
              <a:rPr lang="ru-RU" sz="2000" dirty="0"/>
              <a:t>Укрепление идентичности коренных народов Таймыра.</a:t>
            </a:r>
          </a:p>
        </p:txBody>
      </p:sp>
    </p:spTree>
    <p:extLst>
      <p:ext uri="{BB962C8B-B14F-4D97-AF65-F5344CB8AC3E}">
        <p14:creationId xmlns:p14="http://schemas.microsoft.com/office/powerpoint/2010/main" val="559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2A2F68-AB64-4603-872A-1643F3877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290" y="2305050"/>
            <a:ext cx="7433733" cy="41814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CE904-47ED-4D2E-A3FE-66D0826D5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977" y="2914650"/>
            <a:ext cx="5045023" cy="2990850"/>
          </a:xfrm>
        </p:spPr>
        <p:txBody>
          <a:bodyPr/>
          <a:lstStyle/>
          <a:p>
            <a:r>
              <a:rPr lang="ru-RU" sz="2000" dirty="0"/>
              <a:t>Дальнейшее развитие проекта: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Расширение географии проекта на другие населенные пункты Таймыра.</a:t>
            </a:r>
            <a:br>
              <a:rPr lang="ru-RU" sz="2000" dirty="0"/>
            </a:br>
            <a:r>
              <a:rPr lang="ru-RU" sz="2000" dirty="0"/>
              <a:t>Привлечение новых участников и волонтеров.</a:t>
            </a:r>
            <a:br>
              <a:rPr lang="ru-RU" sz="2000" dirty="0"/>
            </a:br>
            <a:r>
              <a:rPr lang="ru-RU" sz="2000" dirty="0"/>
              <a:t>Организация выставок и фестивалей, посвященных традиционной культуре.</a:t>
            </a:r>
            <a:br>
              <a:rPr lang="ru-RU" sz="2000" dirty="0"/>
            </a:br>
            <a:r>
              <a:rPr lang="ru-RU" sz="2000" dirty="0"/>
              <a:t>Создание образовательных материалов и пособий для обучения.</a:t>
            </a:r>
            <a:br>
              <a:rPr lang="ru-RU" sz="2000" dirty="0"/>
            </a:br>
            <a:r>
              <a:rPr lang="ru-RU" sz="2000" dirty="0"/>
              <a:t>Внедрение современных технологий в процесс обучения (например, видеоуроки, онлайн-мастер-классы).</a:t>
            </a:r>
          </a:p>
        </p:txBody>
      </p:sp>
    </p:spTree>
    <p:extLst>
      <p:ext uri="{BB962C8B-B14F-4D97-AF65-F5344CB8AC3E}">
        <p14:creationId xmlns:p14="http://schemas.microsoft.com/office/powerpoint/2010/main" val="19799933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1033</TotalTime>
  <Words>942</Words>
  <Application>Microsoft Office PowerPoint</Application>
  <PresentationFormat>Широкоэкранный</PresentationFormat>
  <Paragraphs>17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Century Gothic</vt:lpstr>
      <vt:lpstr>Wingdings 2</vt:lpstr>
      <vt:lpstr>Цитаты</vt:lpstr>
      <vt:lpstr>Наследницы тундры: Активные женщины Таймыра сохраняют традиции  ИП Сидорова Н.В.  (Альянс деловых женщин Таймыра)</vt:lpstr>
      <vt:lpstr>цель проекта — передать навыки ведения быта и хозяйства коренных народов Арктики от старшего поколения активных женщин молодому, тем самым способствуя сохранению и популяризации уникального культурного наследия Таймыра, а также укреплению связи между поколениями. </vt:lpstr>
      <vt:lpstr>Проект реализуется с мая 2024 года по настоящее время  группой из 12 женщин, представляющих различные этносы и народности Таймыра, объединённых общей целью сохранения культурного наследия.</vt:lpstr>
      <vt:lpstr>Проект «Наследницы тундры» представляет собой комплексную многоэтапную программу, направленную на сохранение и актуализацию уникального культурного наследия коренных малочисленных народов Таймыра (долган, ненцев, нганасан, эвенков) через усиление роли женщин-лидеров как хранительниц традиций и драйверов устойчивого развития своих сообществ.</vt:lpstr>
      <vt:lpstr>Проект основан на успешном практическом опыте Альянса деловых женщин Таймыра и его партнеров (АНО «ЦОКСИ», АНО «Этнос»), доказавших эффективность подхода, сочетающего глубокое уважение к культурному коду с современными инструментами проектной деятельности, предпринимательства и медиакоммуникаций. </vt:lpstr>
      <vt:lpstr>Целью проекта является создание устойчивой, саморазвивающейся экосистемы, в которой культурное наследие становится основой для социального сплочения, образования, экономической активности и формирования новой арктической идентичности.</vt:lpstr>
      <vt:lpstr>Актуальность проекта:   Соответствует приоритетам государственной политики: Послание Президента Российской Федерации Федеральному Собранию: Проект напрямую отвечает задачам, обозначенным в Послании Президента, касающимся сохранения и развития культурного наследия народов России, укрепления связей между поколениями и поддержки традиционных ценностей. **Указ Президента Российской Федерации от 21 июля 2020 г. № 474 «О национальных целях развития Российской Федерации на период до 2030 года», касающихся сохранения и популяризации культурного и языкового наследия коренных малочисленных народов Севера, а также содействия формированию условий для устойчивого развития коренных народов, проживающих в Арктической зоне.</vt:lpstr>
      <vt:lpstr>Решает важную социальную проблему: проект направлен на сохранение и передачу уникальных знаний и навыков, что способствует сохранению культурной самобытности коренных народов Таймыра, поддержке их традиционного образа жизни и укреплению взаимодействия между поколениями.</vt:lpstr>
      <vt:lpstr>Целевой аудиторией проекта являются женщины из числа КМНС Таймыра, молодежь, местные ремесленники, мастера и кулинары, а также широкая общественность, вовлекаемая в качестве потребителей культурного и гастрономического продукта. Партнерами выступают органы местного самоуправления, профильные АНО, СРО КМНС, Туруханский монастырь (как центр гастрономических практик), а также корпоративные партнеры</vt:lpstr>
      <vt:lpstr>Новизна проекта:  Новизна проекта заключается в его комплексном и инновационном подходе:  Взаимодействие между поколениями как ключевой элемент: акцент на активном участии старшего поколения в передаче знаний и опыта молодежи, что обеспечивает преемственность и укрепляет культурные связи. Сочетание различных форматов: организация мастер-классов, практических занятий и кулинарных мастер-классов создает целостную программу, охватывающую широкий спектр аспектов традиционного быта и культуры. Использование интерактивных методов обучения: применение интерактивных методов в процессе установки чума и организации мастер-классов, повышающих интерес к традиционным знаниям. Семейный подход: групповая форма организации мероприятий, реализуемая сплочённой группой родственниц, обеспечивает аутентичность и создает доверительную атмосферу для участников. Уникальность команды: команда проекта состоит из женщин, представляющих разные роды, что обеспечивает разнообразие опыта и знаний, а также устойчивость проекта.</vt:lpstr>
      <vt:lpstr>Партнеры Администрация Таймырского Долгано-Ненецкого муниципального района.  АНО «Этнос», СРО КМНС «КЮН ТАКСАРА».  Туруханский монастырь (гастрономическое направление).  Телеканал «Пятница» (проект «Гастротур»).</vt:lpstr>
      <vt:lpstr>Средства массовой информации выступают ключевым партнером в реализации проекта «Наследницы тундры», выполняя три стратегические функции: популяризацию, образовательную поддержку и обеспечение обратной связи.  1. Популяризация культурного наследия и проектных инициатив Федеральные и региональные СМИ (ТВ, радио, онлайн-издания) транслируют уникальные материалы о культуре коренных народов Таймыра, создавая позитивный образ Арктики. Участие в телепроектах («Гастротур», «Поедем, поедим») и публикации в СМИ («Вести-Таймыр», «Няръяна Нгэрм») повышают узнаваемость бренда «Наследницы тундры» и привлекают туристов, инвесторов и партнеров.  2. Образовательная и просветительская поддержка СМИ помогают в продвижении этноблогерства и цифровизации культурного наследия. Через соцсети, YouTube-каналы и медиапартнерства участницы проекта рассказывают о традициях, ремеслах и обрядах, вовлекая молодежь и расширяя аудиторию. Это способствует сохранению языков и культурных практик.  3. Обратная связь и продвижение проектных результатов Освещение мероприятий (фестивали, свадьбы, мастер-классы) формирует общественный резонанс и привлекает внимание органов власти. СМИ помогают тиражировать успешные практики проекта в другие арктические регионы, усиливая его социальное воздействие и устойчивость.  Резюме СМИ являются катализатором роста проекта, обеспечивая его видимость, образовательную составляющую и расширение влияния на территории Арктической зоны РФ.</vt:lpstr>
      <vt:lpstr>Ожидаемые результаты:  Повышение уровня знаний и навыков молодёжи в области традиционных промыслов, ремёсел и кулинарии. Укрепление связей между поколениями. Повышение интереса к культуре и традициям коренных народов Таймыра. Сохранение и популяризация культурного наследия. Улучшение качества жизни и здоровья населения за счет популяризации здорового питания. Укрепление идентичности коренных народов Таймыра.</vt:lpstr>
      <vt:lpstr>Дальнейшее развитие проекта:  Расширение географии проекта на другие населенные пункты Таймыра. Привлечение новых участников и волонтеров. Организация выставок и фестивалей, посвященных традиционной культуре. Создание образовательных материалов и пособий для обучения. Внедрение современных технологий в процесс обучения (например, видеоуроки, онлайн-мастер-классы).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Наследницы тундры: Активные женщины Таймыра сохраняют традиции</dc:title>
  <dc:creator>Наталья</dc:creator>
  <cp:lastModifiedBy>Наталья</cp:lastModifiedBy>
  <cp:revision>2</cp:revision>
  <dcterms:created xsi:type="dcterms:W3CDTF">2025-03-30T11:29:57Z</dcterms:created>
  <dcterms:modified xsi:type="dcterms:W3CDTF">2025-08-22T03:06:15Z</dcterms:modified>
</cp:coreProperties>
</file>