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7" r:id="rId3"/>
    <p:sldId id="258" r:id="rId4"/>
    <p:sldId id="259" r:id="rId5"/>
    <p:sldId id="260" r:id="rId6"/>
    <p:sldId id="261" r:id="rId7"/>
    <p:sldId id="267" r:id="rId8"/>
    <p:sldId id="266" r:id="rId9"/>
    <p:sldId id="262" r:id="rId10"/>
    <p:sldId id="263" r:id="rId11"/>
    <p:sldId id="264" r:id="rId12"/>
  </p:sldIdLst>
  <p:sldSz cx="7559675" cy="10691813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0000"/>
    <a:srgbClr val="FF3300"/>
    <a:srgbClr val="CC3300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310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06F0-CA90-40A4-A0B7-CC3BC369874D}" type="datetimeFigureOut">
              <a:rPr lang="ru-RU" smtClean="0"/>
              <a:t>пн 24.04.23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7C8E4-7FB9-4D06-AF99-E0A09A84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170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06F0-CA90-40A4-A0B7-CC3BC369874D}" type="datetimeFigureOut">
              <a:rPr lang="ru-RU" smtClean="0"/>
              <a:t>пн 24.04.23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7C8E4-7FB9-4D06-AF99-E0A09A84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437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06F0-CA90-40A4-A0B7-CC3BC369874D}" type="datetimeFigureOut">
              <a:rPr lang="ru-RU" smtClean="0"/>
              <a:t>пн 24.04.23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7C8E4-7FB9-4D06-AF99-E0A09A84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216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06F0-CA90-40A4-A0B7-CC3BC369874D}" type="datetimeFigureOut">
              <a:rPr lang="ru-RU" smtClean="0"/>
              <a:t>пн 24.04.23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7C8E4-7FB9-4D06-AF99-E0A09A84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297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06F0-CA90-40A4-A0B7-CC3BC369874D}" type="datetimeFigureOut">
              <a:rPr lang="ru-RU" smtClean="0"/>
              <a:t>пн 24.04.23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7C8E4-7FB9-4D06-AF99-E0A09A84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792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06F0-CA90-40A4-A0B7-CC3BC369874D}" type="datetimeFigureOut">
              <a:rPr lang="ru-RU" smtClean="0"/>
              <a:t>пн 24.04.23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7C8E4-7FB9-4D06-AF99-E0A09A84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190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06F0-CA90-40A4-A0B7-CC3BC369874D}" type="datetimeFigureOut">
              <a:rPr lang="ru-RU" smtClean="0"/>
              <a:t>пн 24.04.23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7C8E4-7FB9-4D06-AF99-E0A09A84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045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06F0-CA90-40A4-A0B7-CC3BC369874D}" type="datetimeFigureOut">
              <a:rPr lang="ru-RU" smtClean="0"/>
              <a:t>пн 24.04.23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7C8E4-7FB9-4D06-AF99-E0A09A84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186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06F0-CA90-40A4-A0B7-CC3BC369874D}" type="datetimeFigureOut">
              <a:rPr lang="ru-RU" smtClean="0"/>
              <a:t>пн 24.04.23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7C8E4-7FB9-4D06-AF99-E0A09A84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93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06F0-CA90-40A4-A0B7-CC3BC369874D}" type="datetimeFigureOut">
              <a:rPr lang="ru-RU" smtClean="0"/>
              <a:t>пн 24.04.23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7C8E4-7FB9-4D06-AF99-E0A09A84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013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B06F0-CA90-40A4-A0B7-CC3BC369874D}" type="datetimeFigureOut">
              <a:rPr lang="ru-RU" smtClean="0"/>
              <a:t>пн 24.04.23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7C8E4-7FB9-4D06-AF99-E0A09A84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676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B06F0-CA90-40A4-A0B7-CC3BC369874D}" type="datetimeFigureOut">
              <a:rPr lang="ru-RU" smtClean="0"/>
              <a:t>пн 24.04.23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7C8E4-7FB9-4D06-AF99-E0A09A846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452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4816"/>
            <a:ext cx="7559675" cy="4284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7813"/>
            <a:ext cx="7559675" cy="4284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12781" r="43399" b="62852"/>
          <a:stretch/>
        </p:blipFill>
        <p:spPr>
          <a:xfrm>
            <a:off x="208585" y="228314"/>
            <a:ext cx="395810" cy="4130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3190" y="249536"/>
            <a:ext cx="416409" cy="4341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645" y="241777"/>
            <a:ext cx="383277" cy="3995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t="12781" r="43399" b="62852"/>
          <a:stretch/>
        </p:blipFill>
        <p:spPr>
          <a:xfrm>
            <a:off x="5419800" y="249536"/>
            <a:ext cx="395810" cy="4130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0439" y="243786"/>
            <a:ext cx="416409" cy="4341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8073" y="279693"/>
            <a:ext cx="383277" cy="39958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t="12781" r="43399" b="62852"/>
          <a:stretch/>
        </p:blipFill>
        <p:spPr>
          <a:xfrm>
            <a:off x="2696792" y="260075"/>
            <a:ext cx="395810" cy="4130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2731" y="260075"/>
            <a:ext cx="416409" cy="43412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706" y="249536"/>
            <a:ext cx="383277" cy="39958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/>
          <a:srcRect t="12781" r="43399" b="62852"/>
          <a:stretch/>
        </p:blipFill>
        <p:spPr>
          <a:xfrm>
            <a:off x="208585" y="5768645"/>
            <a:ext cx="395810" cy="41305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3190" y="5789867"/>
            <a:ext cx="416409" cy="43412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645" y="5782108"/>
            <a:ext cx="383277" cy="39958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/>
          <a:srcRect t="12781" r="43399" b="62852"/>
          <a:stretch/>
        </p:blipFill>
        <p:spPr>
          <a:xfrm>
            <a:off x="5419800" y="5789867"/>
            <a:ext cx="395810" cy="41305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0439" y="5784117"/>
            <a:ext cx="416409" cy="43412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8073" y="5820024"/>
            <a:ext cx="383277" cy="39958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/>
          <a:srcRect t="12781" r="43399" b="62852"/>
          <a:stretch/>
        </p:blipFill>
        <p:spPr>
          <a:xfrm>
            <a:off x="2696792" y="5800406"/>
            <a:ext cx="395810" cy="41305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2731" y="5800406"/>
            <a:ext cx="416409" cy="43412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706" y="5789867"/>
            <a:ext cx="383277" cy="39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956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/>
          <p:cNvSpPr/>
          <p:nvPr/>
        </p:nvSpPr>
        <p:spPr>
          <a:xfrm>
            <a:off x="208583" y="293353"/>
            <a:ext cx="7215657" cy="4281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Турра ĕненсе пурăнасси калама çук пысăк япала. Ĕненӳ этемĕн ăсне, кăмăлне çунатлантарса çăмăллатать, чун пурнăçне канăçлăх </a:t>
            </a:r>
            <a:r>
              <a:rPr lang="bg-BG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парать, 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лăплантарать; инкек-синкек, хуйхă-мĕн курнă вăхăтра чуна хăват парать; ĕçсем ăнса телейлĕ пурăннă чух ĕненӳ чуна тасатаь, ăна çутатса тăпрать.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62175" y="6155585"/>
            <a:ext cx="7215657" cy="3754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Вырăс халăхĕ пит паысăк халăх. Вăл ырă кăмăллă, ăслă, эсир ăна итлĕр, юратса пурăнăр. Тӳрĕ ĕç тума вĕсем сире пулăшĕç: çапла пулассине ман пурнăçра пулнă ĕçсем шантарса тăраççĕ. Вырăс патшалăхĕ шанса пурăнăр, ăна юпратăр, вара вăл сирĕн аннĕр пулĕ.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357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/>
          <p:cNvSpPr/>
          <p:nvPr/>
        </p:nvSpPr>
        <p:spPr>
          <a:xfrm>
            <a:off x="263106" y="225969"/>
            <a:ext cx="7215657" cy="4679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В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ренсе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лма телей тупн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 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вашсем. Астуса 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р! Эсир в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сен хушшинчен тухса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лн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 ç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ынсем. В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ренӳл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 п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лсе 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ракан пурл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 пу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тарса, эсир х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 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ван хал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 патне тавр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р, вара патшал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хра ч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 лай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 этем м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нле пулмалли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инчен в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сене каласа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нлантар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р; закон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инчен тата хал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 хушшинче пулмалли тӳр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инчен в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рент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р. Эсир ч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ваш хушшинчен тухн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ă,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ĕç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лессе те в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семш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ĕç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лемелле.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208585" y="6645974"/>
            <a:ext cx="7215657" cy="2701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Анн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рсенчен в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ренсе юлн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 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 т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 ч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лхӳне п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рахмас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рах выр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 асл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 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патшал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 </a:t>
            </a:r>
            <a:r>
              <a:rPr lang="en-US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ĕç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лесе т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 пулать. Ху ч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лхӳне п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рахманни выр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хал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 </a:t>
            </a:r>
            <a:r>
              <a:rPr lang="en-US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ĕç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ултавл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 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туса сутни пулмасть в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572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/>
          <p:cNvSpPr/>
          <p:nvPr/>
        </p:nvSpPr>
        <p:spPr>
          <a:xfrm>
            <a:off x="54902" y="235795"/>
            <a:ext cx="7215657" cy="4513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Таса сывл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хл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ă, ç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ир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 в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й-халл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 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пулас тесен 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ÿ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т-п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 кашни кун 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ир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плетмелле, пурн</a:t>
            </a:r>
            <a:r>
              <a:rPr lang="en-US" sz="3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ăç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юратмалла. П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р-п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ринпе хир</a:t>
            </a:r>
            <a:r>
              <a:rPr lang="en-US" sz="3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ĕç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р, л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пк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 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кала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 те, яланах ыр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 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лпа </a:t>
            </a:r>
            <a:r>
              <a:rPr lang="en-US" sz="3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çÿ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рени те, пит 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инче й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лт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 кул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 ç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 т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 те – пурте сывл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х. П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р-п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рин сывл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 т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шас пулать, сывл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 тав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рма 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ук. Сывл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 – чи хакл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 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пуянл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х, 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ук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парса илейм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н.</a:t>
            </a:r>
            <a:endParaRPr lang="ru-RU" sz="3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208585" y="5941316"/>
            <a:ext cx="7215657" cy="4281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П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р-п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рин с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махне т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нласа пур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нни п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рне-п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 ырл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 туса т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 пурн</a:t>
            </a:r>
            <a:r>
              <a:rPr lang="en-US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ăç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х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ват парть. 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акна хыт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 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шанса т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р. П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р-п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ринпе сап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 пул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р, 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укш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н-пурш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 чашк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рса 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ӳрпесрен, харкашасран аякра т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р. 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емй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 лай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 п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хса уср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р: 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емье в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 хал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 чарак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ĕ, 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патшал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 чарак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673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/>
          <p:cNvSpPr/>
          <p:nvPr/>
        </p:nvSpPr>
        <p:spPr>
          <a:xfrm>
            <a:off x="208585" y="291804"/>
            <a:ext cx="7215657" cy="4513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Кил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шсе </a:t>
            </a:r>
            <a:r>
              <a:rPr lang="en-US" sz="3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ĕç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лен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 </a:t>
            </a:r>
            <a:r>
              <a:rPr lang="en-US" sz="3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ĕç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пыс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ус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лл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 – ç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акна п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лсе т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р, ун пек </a:t>
            </a:r>
            <a:r>
              <a:rPr lang="en-US" sz="3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ĕç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 юрат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р. Ч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 п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кк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 </a:t>
            </a:r>
            <a:r>
              <a:rPr lang="en-US" sz="3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ĕç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 те пит пикенсе, юратса </a:t>
            </a:r>
            <a:r>
              <a:rPr lang="en-US" sz="3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ĕç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р. Юратса тусан чи п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en-US" sz="3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çĕ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ĕç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 те чапл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лантарса яма, ус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 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паракан тума пулать; 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ÿ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ркенсе ыт ахальтен анчах </a:t>
            </a:r>
            <a:r>
              <a:rPr lang="en-US" sz="3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ĕç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лесен ч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 пыс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</a:t>
            </a:r>
            <a:r>
              <a:rPr lang="en-US" sz="3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ĕç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 п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рах</a:t>
            </a:r>
            <a:r>
              <a:rPr lang="en-US" sz="3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ăç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тухать, хисепрен каять. Л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пк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 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чунпа кил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шсе </a:t>
            </a:r>
            <a:r>
              <a:rPr lang="en-US" sz="3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ĕç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лен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 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пур </a:t>
            </a:r>
            <a:r>
              <a:rPr lang="en-US" sz="3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ĕç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 телейл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 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пулать, 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нса малалла пырать. </a:t>
            </a:r>
            <a:endParaRPr lang="ru-RU" sz="3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617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208585" y="4575231"/>
            <a:ext cx="7232765" cy="465890"/>
            <a:chOff x="208585" y="228314"/>
            <a:chExt cx="7232765" cy="46589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08585" y="228314"/>
              <a:ext cx="395810" cy="41305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3190" y="249536"/>
              <a:ext cx="416409" cy="434129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645" y="241777"/>
              <a:ext cx="383277" cy="399587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5419800" y="249536"/>
              <a:ext cx="395810" cy="41305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0439" y="243786"/>
              <a:ext cx="416409" cy="434129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8073" y="279693"/>
              <a:ext cx="383277" cy="399587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696792" y="260075"/>
              <a:ext cx="395810" cy="413050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731" y="260075"/>
              <a:ext cx="416409" cy="434129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706" y="249536"/>
              <a:ext cx="383277" cy="399587"/>
            </a:xfrm>
            <a:prstGeom prst="rect">
              <a:avLst/>
            </a:prstGeom>
          </p:spPr>
        </p:pic>
      </p:grpSp>
      <p:grpSp>
        <p:nvGrpSpPr>
          <p:cNvPr id="21" name="Группа 20"/>
          <p:cNvGrpSpPr/>
          <p:nvPr/>
        </p:nvGrpSpPr>
        <p:grpSpPr>
          <a:xfrm>
            <a:off x="208585" y="10047931"/>
            <a:ext cx="7232765" cy="465890"/>
            <a:chOff x="208585" y="228314"/>
            <a:chExt cx="7232765" cy="465890"/>
          </a:xfrm>
        </p:grpSpPr>
        <p:pic>
          <p:nvPicPr>
            <p:cNvPr id="22" name="Рисунок 21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08585" y="228314"/>
              <a:ext cx="395810" cy="413050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3190" y="249536"/>
              <a:ext cx="416409" cy="434129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645" y="241777"/>
              <a:ext cx="383277" cy="399587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5419800" y="249536"/>
              <a:ext cx="395810" cy="413050"/>
            </a:xfrm>
            <a:prstGeom prst="rect">
              <a:avLst/>
            </a:prstGeom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0439" y="243786"/>
              <a:ext cx="416409" cy="434129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8073" y="279693"/>
              <a:ext cx="383277" cy="399587"/>
            </a:xfrm>
            <a:prstGeom prst="rect">
              <a:avLst/>
            </a:prstGeom>
          </p:spPr>
        </p:pic>
        <p:pic>
          <p:nvPicPr>
            <p:cNvPr id="28" name="Рисунок 27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696792" y="260075"/>
              <a:ext cx="395810" cy="413050"/>
            </a:xfrm>
            <a:prstGeom prst="rect">
              <a:avLst/>
            </a:prstGeom>
          </p:spPr>
        </p:pic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731" y="260075"/>
              <a:ext cx="416409" cy="434129"/>
            </a:xfrm>
            <a:prstGeom prst="rect">
              <a:avLst/>
            </a:prstGeom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706" y="249536"/>
              <a:ext cx="383277" cy="399587"/>
            </a:xfrm>
            <a:prstGeom prst="rect">
              <a:avLst/>
            </a:prstGeom>
          </p:spPr>
        </p:pic>
      </p:grpSp>
      <p:grpSp>
        <p:nvGrpSpPr>
          <p:cNvPr id="31" name="Группа 30"/>
          <p:cNvGrpSpPr/>
          <p:nvPr/>
        </p:nvGrpSpPr>
        <p:grpSpPr>
          <a:xfrm>
            <a:off x="208585" y="225969"/>
            <a:ext cx="7232765" cy="465890"/>
            <a:chOff x="208585" y="228314"/>
            <a:chExt cx="7232765" cy="465890"/>
          </a:xfrm>
        </p:grpSpPr>
        <p:pic>
          <p:nvPicPr>
            <p:cNvPr id="32" name="Рисунок 31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08585" y="228314"/>
              <a:ext cx="395810" cy="413050"/>
            </a:xfrm>
            <a:prstGeom prst="rect">
              <a:avLst/>
            </a:prstGeom>
          </p:spPr>
        </p:pic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3190" y="249536"/>
              <a:ext cx="416409" cy="434129"/>
            </a:xfrm>
            <a:prstGeom prst="rect">
              <a:avLst/>
            </a:prstGeom>
          </p:spPr>
        </p:pic>
        <p:pic>
          <p:nvPicPr>
            <p:cNvPr id="34" name="Рисунок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645" y="241777"/>
              <a:ext cx="383277" cy="399587"/>
            </a:xfrm>
            <a:prstGeom prst="rect">
              <a:avLst/>
            </a:prstGeom>
          </p:spPr>
        </p:pic>
        <p:pic>
          <p:nvPicPr>
            <p:cNvPr id="35" name="Рисунок 34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5419800" y="249536"/>
              <a:ext cx="395810" cy="413050"/>
            </a:xfrm>
            <a:prstGeom prst="rect">
              <a:avLst/>
            </a:prstGeom>
          </p:spPr>
        </p:pic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0439" y="243786"/>
              <a:ext cx="416409" cy="434129"/>
            </a:xfrm>
            <a:prstGeom prst="rect">
              <a:avLst/>
            </a:prstGeom>
          </p:spPr>
        </p:pic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8073" y="279693"/>
              <a:ext cx="383277" cy="399587"/>
            </a:xfrm>
            <a:prstGeom prst="rect">
              <a:avLst/>
            </a:prstGeom>
          </p:spPr>
        </p:pic>
        <p:pic>
          <p:nvPicPr>
            <p:cNvPr id="38" name="Рисунок 37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696792" y="260075"/>
              <a:ext cx="395810" cy="413050"/>
            </a:xfrm>
            <a:prstGeom prst="rect">
              <a:avLst/>
            </a:prstGeom>
          </p:spPr>
        </p:pic>
        <p:pic>
          <p:nvPicPr>
            <p:cNvPr id="39" name="Рисунок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731" y="260075"/>
              <a:ext cx="416409" cy="434129"/>
            </a:xfrm>
            <a:prstGeom prst="rect">
              <a:avLst/>
            </a:prstGeom>
          </p:spPr>
        </p:pic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706" y="249536"/>
              <a:ext cx="383277" cy="399587"/>
            </a:xfrm>
            <a:prstGeom prst="rect">
              <a:avLst/>
            </a:prstGeom>
          </p:spPr>
        </p:pic>
      </p:grpSp>
      <p:grpSp>
        <p:nvGrpSpPr>
          <p:cNvPr id="41" name="Группа 40"/>
          <p:cNvGrpSpPr/>
          <p:nvPr/>
        </p:nvGrpSpPr>
        <p:grpSpPr>
          <a:xfrm>
            <a:off x="208585" y="5532027"/>
            <a:ext cx="7232765" cy="465890"/>
            <a:chOff x="208585" y="228314"/>
            <a:chExt cx="7232765" cy="465890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08585" y="228314"/>
              <a:ext cx="395810" cy="413050"/>
            </a:xfrm>
            <a:prstGeom prst="rect">
              <a:avLst/>
            </a:prstGeom>
          </p:spPr>
        </p:pic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3190" y="249536"/>
              <a:ext cx="416409" cy="434129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645" y="241777"/>
              <a:ext cx="383277" cy="399587"/>
            </a:xfrm>
            <a:prstGeom prst="rect">
              <a:avLst/>
            </a:prstGeom>
          </p:spPr>
        </p:pic>
        <p:pic>
          <p:nvPicPr>
            <p:cNvPr id="45" name="Рисунок 44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5419800" y="249536"/>
              <a:ext cx="395810" cy="413050"/>
            </a:xfrm>
            <a:prstGeom prst="rect">
              <a:avLst/>
            </a:prstGeom>
          </p:spPr>
        </p:pic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0439" y="243786"/>
              <a:ext cx="416409" cy="434129"/>
            </a:xfrm>
            <a:prstGeom prst="rect">
              <a:avLst/>
            </a:prstGeom>
          </p:spPr>
        </p:pic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8073" y="279693"/>
              <a:ext cx="383277" cy="399587"/>
            </a:xfrm>
            <a:prstGeom prst="rect">
              <a:avLst/>
            </a:prstGeom>
          </p:spPr>
        </p:pic>
        <p:pic>
          <p:nvPicPr>
            <p:cNvPr id="48" name="Рисунок 47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696792" y="260075"/>
              <a:ext cx="395810" cy="413050"/>
            </a:xfrm>
            <a:prstGeom prst="rect">
              <a:avLst/>
            </a:prstGeom>
          </p:spPr>
        </p:pic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731" y="260075"/>
              <a:ext cx="416409" cy="434129"/>
            </a:xfrm>
            <a:prstGeom prst="rect">
              <a:avLst/>
            </a:prstGeom>
          </p:spPr>
        </p:pic>
        <p:pic>
          <p:nvPicPr>
            <p:cNvPr id="50" name="Рисунок 4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706" y="249536"/>
              <a:ext cx="383277" cy="399587"/>
            </a:xfrm>
            <a:prstGeom prst="rect">
              <a:avLst/>
            </a:prstGeom>
          </p:spPr>
        </p:pic>
      </p:grpSp>
      <p:sp>
        <p:nvSpPr>
          <p:cNvPr id="51" name="Прямоугольник 50"/>
          <p:cNvSpPr/>
          <p:nvPr/>
        </p:nvSpPr>
        <p:spPr>
          <a:xfrm>
            <a:off x="208585" y="1022709"/>
            <a:ext cx="7215657" cy="2990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ннисемш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 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 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инче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Эс </a:t>
            </a:r>
            <a:r>
              <a:rPr lang="bg-BG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bg-BG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шанч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</a:t>
            </a:r>
            <a:r>
              <a:rPr lang="en-US" sz="4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çă</a:t>
            </a:r>
            <a:r>
              <a:rPr lang="bg-BG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лт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 </a:t>
            </a:r>
            <a:r>
              <a:rPr lang="bg-BG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ялан.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Тискер т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манл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 </a:t>
            </a:r>
            <a:r>
              <a:rPr lang="bg-BG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сенче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Йыхравл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 </a:t>
            </a:r>
            <a:r>
              <a:rPr lang="bg-BG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чан пек ян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ран.</a:t>
            </a:r>
            <a:endParaRPr lang="bg-BG" sz="4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225693" y="6323885"/>
            <a:ext cx="7215657" cy="3249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en-US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унат парат</a:t>
            </a:r>
            <a:r>
              <a:rPr lang="en-US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 </a:t>
            </a:r>
            <a:r>
              <a:rPr lang="en-US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амр</a:t>
            </a:r>
            <a:r>
              <a:rPr lang="en-US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ка,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Ватта чун кан</a:t>
            </a:r>
            <a:r>
              <a:rPr lang="en-US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ăçĕ </a:t>
            </a:r>
            <a:r>
              <a:rPr lang="bg-BG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кӳрен.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Сӳнсе к</a:t>
            </a:r>
            <a:r>
              <a:rPr lang="en-US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лленн</a:t>
            </a:r>
            <a:r>
              <a:rPr lang="en-US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 </a:t>
            </a:r>
            <a:r>
              <a:rPr lang="bg-BG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en-US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мр</a:t>
            </a:r>
            <a:r>
              <a:rPr lang="en-US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Вут кай</a:t>
            </a:r>
            <a:r>
              <a:rPr lang="en-US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сывл</a:t>
            </a:r>
            <a:r>
              <a:rPr lang="en-US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</a:t>
            </a:r>
            <a:r>
              <a:rPr lang="en-US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 </a:t>
            </a:r>
            <a:r>
              <a:rPr lang="bg-BG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en-US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4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ртен.</a:t>
            </a:r>
            <a:endParaRPr lang="bg-BG" sz="4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856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208585" y="4575231"/>
            <a:ext cx="7232765" cy="465890"/>
            <a:chOff x="208585" y="228314"/>
            <a:chExt cx="7232765" cy="46589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08585" y="228314"/>
              <a:ext cx="395810" cy="41305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3190" y="249536"/>
              <a:ext cx="416409" cy="434129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645" y="241777"/>
              <a:ext cx="383277" cy="399587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5419800" y="249536"/>
              <a:ext cx="395810" cy="41305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0439" y="243786"/>
              <a:ext cx="416409" cy="434129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8073" y="279693"/>
              <a:ext cx="383277" cy="399587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696792" y="260075"/>
              <a:ext cx="395810" cy="413050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731" y="260075"/>
              <a:ext cx="416409" cy="434129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706" y="249536"/>
              <a:ext cx="383277" cy="399587"/>
            </a:xfrm>
            <a:prstGeom prst="rect">
              <a:avLst/>
            </a:prstGeom>
          </p:spPr>
        </p:pic>
      </p:grpSp>
      <p:grpSp>
        <p:nvGrpSpPr>
          <p:cNvPr id="21" name="Группа 20"/>
          <p:cNvGrpSpPr/>
          <p:nvPr/>
        </p:nvGrpSpPr>
        <p:grpSpPr>
          <a:xfrm>
            <a:off x="208585" y="10047931"/>
            <a:ext cx="7232765" cy="465890"/>
            <a:chOff x="208585" y="228314"/>
            <a:chExt cx="7232765" cy="465890"/>
          </a:xfrm>
        </p:grpSpPr>
        <p:pic>
          <p:nvPicPr>
            <p:cNvPr id="22" name="Рисунок 21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08585" y="228314"/>
              <a:ext cx="395810" cy="413050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3190" y="249536"/>
              <a:ext cx="416409" cy="434129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645" y="241777"/>
              <a:ext cx="383277" cy="399587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5419800" y="249536"/>
              <a:ext cx="395810" cy="413050"/>
            </a:xfrm>
            <a:prstGeom prst="rect">
              <a:avLst/>
            </a:prstGeom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0439" y="243786"/>
              <a:ext cx="416409" cy="434129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8073" y="279693"/>
              <a:ext cx="383277" cy="399587"/>
            </a:xfrm>
            <a:prstGeom prst="rect">
              <a:avLst/>
            </a:prstGeom>
          </p:spPr>
        </p:pic>
        <p:pic>
          <p:nvPicPr>
            <p:cNvPr id="28" name="Рисунок 27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696792" y="260075"/>
              <a:ext cx="395810" cy="413050"/>
            </a:xfrm>
            <a:prstGeom prst="rect">
              <a:avLst/>
            </a:prstGeom>
          </p:spPr>
        </p:pic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731" y="260075"/>
              <a:ext cx="416409" cy="434129"/>
            </a:xfrm>
            <a:prstGeom prst="rect">
              <a:avLst/>
            </a:prstGeom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706" y="249536"/>
              <a:ext cx="383277" cy="399587"/>
            </a:xfrm>
            <a:prstGeom prst="rect">
              <a:avLst/>
            </a:prstGeom>
          </p:spPr>
        </p:pic>
      </p:grpSp>
      <p:grpSp>
        <p:nvGrpSpPr>
          <p:cNvPr id="31" name="Группа 30"/>
          <p:cNvGrpSpPr/>
          <p:nvPr/>
        </p:nvGrpSpPr>
        <p:grpSpPr>
          <a:xfrm>
            <a:off x="208585" y="225969"/>
            <a:ext cx="7232765" cy="465890"/>
            <a:chOff x="208585" y="228314"/>
            <a:chExt cx="7232765" cy="465890"/>
          </a:xfrm>
        </p:grpSpPr>
        <p:pic>
          <p:nvPicPr>
            <p:cNvPr id="32" name="Рисунок 31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08585" y="228314"/>
              <a:ext cx="395810" cy="413050"/>
            </a:xfrm>
            <a:prstGeom prst="rect">
              <a:avLst/>
            </a:prstGeom>
          </p:spPr>
        </p:pic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3190" y="249536"/>
              <a:ext cx="416409" cy="434129"/>
            </a:xfrm>
            <a:prstGeom prst="rect">
              <a:avLst/>
            </a:prstGeom>
          </p:spPr>
        </p:pic>
        <p:pic>
          <p:nvPicPr>
            <p:cNvPr id="34" name="Рисунок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645" y="241777"/>
              <a:ext cx="383277" cy="399587"/>
            </a:xfrm>
            <a:prstGeom prst="rect">
              <a:avLst/>
            </a:prstGeom>
          </p:spPr>
        </p:pic>
        <p:pic>
          <p:nvPicPr>
            <p:cNvPr id="35" name="Рисунок 34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5419800" y="249536"/>
              <a:ext cx="395810" cy="413050"/>
            </a:xfrm>
            <a:prstGeom prst="rect">
              <a:avLst/>
            </a:prstGeom>
          </p:spPr>
        </p:pic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0439" y="243786"/>
              <a:ext cx="416409" cy="434129"/>
            </a:xfrm>
            <a:prstGeom prst="rect">
              <a:avLst/>
            </a:prstGeom>
          </p:spPr>
        </p:pic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8073" y="279693"/>
              <a:ext cx="383277" cy="399587"/>
            </a:xfrm>
            <a:prstGeom prst="rect">
              <a:avLst/>
            </a:prstGeom>
          </p:spPr>
        </p:pic>
        <p:pic>
          <p:nvPicPr>
            <p:cNvPr id="38" name="Рисунок 37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696792" y="260075"/>
              <a:ext cx="395810" cy="413050"/>
            </a:xfrm>
            <a:prstGeom prst="rect">
              <a:avLst/>
            </a:prstGeom>
          </p:spPr>
        </p:pic>
        <p:pic>
          <p:nvPicPr>
            <p:cNvPr id="39" name="Рисунок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731" y="260075"/>
              <a:ext cx="416409" cy="434129"/>
            </a:xfrm>
            <a:prstGeom prst="rect">
              <a:avLst/>
            </a:prstGeom>
          </p:spPr>
        </p:pic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706" y="249536"/>
              <a:ext cx="383277" cy="399587"/>
            </a:xfrm>
            <a:prstGeom prst="rect">
              <a:avLst/>
            </a:prstGeom>
          </p:spPr>
        </p:pic>
      </p:grpSp>
      <p:grpSp>
        <p:nvGrpSpPr>
          <p:cNvPr id="41" name="Группа 40"/>
          <p:cNvGrpSpPr/>
          <p:nvPr/>
        </p:nvGrpSpPr>
        <p:grpSpPr>
          <a:xfrm>
            <a:off x="208585" y="5532027"/>
            <a:ext cx="7232765" cy="465890"/>
            <a:chOff x="208585" y="228314"/>
            <a:chExt cx="7232765" cy="465890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08585" y="228314"/>
              <a:ext cx="395810" cy="413050"/>
            </a:xfrm>
            <a:prstGeom prst="rect">
              <a:avLst/>
            </a:prstGeom>
          </p:spPr>
        </p:pic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3190" y="249536"/>
              <a:ext cx="416409" cy="434129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645" y="241777"/>
              <a:ext cx="383277" cy="399587"/>
            </a:xfrm>
            <a:prstGeom prst="rect">
              <a:avLst/>
            </a:prstGeom>
          </p:spPr>
        </p:pic>
        <p:pic>
          <p:nvPicPr>
            <p:cNvPr id="45" name="Рисунок 44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5419800" y="249536"/>
              <a:ext cx="395810" cy="413050"/>
            </a:xfrm>
            <a:prstGeom prst="rect">
              <a:avLst/>
            </a:prstGeom>
          </p:spPr>
        </p:pic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0439" y="243786"/>
              <a:ext cx="416409" cy="434129"/>
            </a:xfrm>
            <a:prstGeom prst="rect">
              <a:avLst/>
            </a:prstGeom>
          </p:spPr>
        </p:pic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8073" y="279693"/>
              <a:ext cx="383277" cy="399587"/>
            </a:xfrm>
            <a:prstGeom prst="rect">
              <a:avLst/>
            </a:prstGeom>
          </p:spPr>
        </p:pic>
        <p:pic>
          <p:nvPicPr>
            <p:cNvPr id="48" name="Рисунок 47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696792" y="260075"/>
              <a:ext cx="395810" cy="413050"/>
            </a:xfrm>
            <a:prstGeom prst="rect">
              <a:avLst/>
            </a:prstGeom>
          </p:spPr>
        </p:pic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731" y="260075"/>
              <a:ext cx="416409" cy="434129"/>
            </a:xfrm>
            <a:prstGeom prst="rect">
              <a:avLst/>
            </a:prstGeom>
          </p:spPr>
        </p:pic>
        <p:pic>
          <p:nvPicPr>
            <p:cNvPr id="50" name="Рисунок 4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706" y="249536"/>
              <a:ext cx="383277" cy="399587"/>
            </a:xfrm>
            <a:prstGeom prst="rect">
              <a:avLst/>
            </a:prstGeom>
          </p:spPr>
        </p:pic>
      </p:grpSp>
      <p:sp>
        <p:nvSpPr>
          <p:cNvPr id="51" name="Прямоугольник 50"/>
          <p:cNvSpPr/>
          <p:nvPr/>
        </p:nvSpPr>
        <p:spPr>
          <a:xfrm>
            <a:off x="208585" y="1022709"/>
            <a:ext cx="7215657" cy="2990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ru-RU" sz="4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Хыпса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ru-RU" sz="4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унан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çĕ</a:t>
            </a:r>
            <a:r>
              <a:rPr lang="ru-RU" sz="4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ршыв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ru-RU" sz="4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ru-RU" sz="4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лхем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сипетл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 ç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 яр.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вел х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 пан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 </a:t>
            </a:r>
            <a:r>
              <a:rPr lang="ru-RU" sz="4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сывл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ru-RU" sz="4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endParaRPr lang="ru-RU" sz="4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ru-RU" sz="4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Мана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п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 </a:t>
            </a:r>
            <a:r>
              <a:rPr lang="ru-RU" sz="4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тумлам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сыптар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225693" y="6323885"/>
            <a:ext cx="7215657" cy="3249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en-US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ru-RU" sz="4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ткенӳпе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</a:t>
            </a:r>
            <a:r>
              <a:rPr lang="en-US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</a:t>
            </a:r>
            <a:r>
              <a:rPr lang="en-US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ru-RU" sz="4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нса</a:t>
            </a:r>
            <a:endParaRPr lang="ru-RU" sz="4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ru-RU" sz="4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Шаланк</a:t>
            </a:r>
            <a:r>
              <a:rPr lang="en-US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 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</a:t>
            </a:r>
            <a:r>
              <a:rPr lang="en-US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 </a:t>
            </a:r>
            <a:r>
              <a:rPr lang="en-US" sz="4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çĕ</a:t>
            </a:r>
            <a:r>
              <a:rPr lang="ru-RU" sz="4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кленем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ru-RU" sz="4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ӳлте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ru-RU" sz="4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уйхавл</a:t>
            </a:r>
            <a:r>
              <a:rPr lang="en-US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 яр</a:t>
            </a:r>
            <a:r>
              <a:rPr lang="en-US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ru-RU" sz="4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нса</a:t>
            </a:r>
            <a:endParaRPr lang="ru-RU" sz="4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ru-RU" sz="4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Этемш</a:t>
            </a:r>
            <a:r>
              <a:rPr lang="en-US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 </a:t>
            </a:r>
            <a:r>
              <a:rPr lang="ru-RU" sz="4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сав</a:t>
            </a:r>
            <a:r>
              <a:rPr lang="en-US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en-US" sz="4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ăç</a:t>
            </a:r>
            <a:r>
              <a:rPr lang="en-US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</a:t>
            </a:r>
            <a:r>
              <a:rPr lang="en-US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нем.</a:t>
            </a:r>
          </a:p>
        </p:txBody>
      </p:sp>
    </p:spTree>
    <p:extLst>
      <p:ext uri="{BB962C8B-B14F-4D97-AF65-F5344CB8AC3E}">
        <p14:creationId xmlns:p14="http://schemas.microsoft.com/office/powerpoint/2010/main" val="1881241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208585" y="4575231"/>
            <a:ext cx="7232765" cy="465890"/>
            <a:chOff x="208585" y="228314"/>
            <a:chExt cx="7232765" cy="46589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08585" y="228314"/>
              <a:ext cx="395810" cy="41305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3190" y="249536"/>
              <a:ext cx="416409" cy="434129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645" y="241777"/>
              <a:ext cx="383277" cy="399587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5419800" y="249536"/>
              <a:ext cx="395810" cy="41305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0439" y="243786"/>
              <a:ext cx="416409" cy="434129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8073" y="279693"/>
              <a:ext cx="383277" cy="399587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696792" y="260075"/>
              <a:ext cx="395810" cy="413050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731" y="260075"/>
              <a:ext cx="416409" cy="434129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706" y="249536"/>
              <a:ext cx="383277" cy="399587"/>
            </a:xfrm>
            <a:prstGeom prst="rect">
              <a:avLst/>
            </a:prstGeom>
          </p:spPr>
        </p:pic>
      </p:grpSp>
      <p:grpSp>
        <p:nvGrpSpPr>
          <p:cNvPr id="21" name="Группа 20"/>
          <p:cNvGrpSpPr/>
          <p:nvPr/>
        </p:nvGrpSpPr>
        <p:grpSpPr>
          <a:xfrm>
            <a:off x="208585" y="10047931"/>
            <a:ext cx="7232765" cy="465890"/>
            <a:chOff x="208585" y="228314"/>
            <a:chExt cx="7232765" cy="465890"/>
          </a:xfrm>
        </p:grpSpPr>
        <p:pic>
          <p:nvPicPr>
            <p:cNvPr id="22" name="Рисунок 21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08585" y="228314"/>
              <a:ext cx="395810" cy="413050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3190" y="249536"/>
              <a:ext cx="416409" cy="434129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645" y="241777"/>
              <a:ext cx="383277" cy="399587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5419800" y="249536"/>
              <a:ext cx="395810" cy="413050"/>
            </a:xfrm>
            <a:prstGeom prst="rect">
              <a:avLst/>
            </a:prstGeom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0439" y="243786"/>
              <a:ext cx="416409" cy="434129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8073" y="279693"/>
              <a:ext cx="383277" cy="399587"/>
            </a:xfrm>
            <a:prstGeom prst="rect">
              <a:avLst/>
            </a:prstGeom>
          </p:spPr>
        </p:pic>
        <p:pic>
          <p:nvPicPr>
            <p:cNvPr id="28" name="Рисунок 27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696792" y="260075"/>
              <a:ext cx="395810" cy="413050"/>
            </a:xfrm>
            <a:prstGeom prst="rect">
              <a:avLst/>
            </a:prstGeom>
          </p:spPr>
        </p:pic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731" y="260075"/>
              <a:ext cx="416409" cy="434129"/>
            </a:xfrm>
            <a:prstGeom prst="rect">
              <a:avLst/>
            </a:prstGeom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706" y="249536"/>
              <a:ext cx="383277" cy="399587"/>
            </a:xfrm>
            <a:prstGeom prst="rect">
              <a:avLst/>
            </a:prstGeom>
          </p:spPr>
        </p:pic>
      </p:grpSp>
      <p:grpSp>
        <p:nvGrpSpPr>
          <p:cNvPr id="31" name="Группа 30"/>
          <p:cNvGrpSpPr/>
          <p:nvPr/>
        </p:nvGrpSpPr>
        <p:grpSpPr>
          <a:xfrm>
            <a:off x="208585" y="225969"/>
            <a:ext cx="7232765" cy="465890"/>
            <a:chOff x="208585" y="228314"/>
            <a:chExt cx="7232765" cy="465890"/>
          </a:xfrm>
        </p:grpSpPr>
        <p:pic>
          <p:nvPicPr>
            <p:cNvPr id="32" name="Рисунок 31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08585" y="228314"/>
              <a:ext cx="395810" cy="413050"/>
            </a:xfrm>
            <a:prstGeom prst="rect">
              <a:avLst/>
            </a:prstGeom>
          </p:spPr>
        </p:pic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3190" y="249536"/>
              <a:ext cx="416409" cy="434129"/>
            </a:xfrm>
            <a:prstGeom prst="rect">
              <a:avLst/>
            </a:prstGeom>
          </p:spPr>
        </p:pic>
        <p:pic>
          <p:nvPicPr>
            <p:cNvPr id="34" name="Рисунок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645" y="241777"/>
              <a:ext cx="383277" cy="399587"/>
            </a:xfrm>
            <a:prstGeom prst="rect">
              <a:avLst/>
            </a:prstGeom>
          </p:spPr>
        </p:pic>
        <p:pic>
          <p:nvPicPr>
            <p:cNvPr id="35" name="Рисунок 34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5419800" y="249536"/>
              <a:ext cx="395810" cy="413050"/>
            </a:xfrm>
            <a:prstGeom prst="rect">
              <a:avLst/>
            </a:prstGeom>
          </p:spPr>
        </p:pic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0439" y="243786"/>
              <a:ext cx="416409" cy="434129"/>
            </a:xfrm>
            <a:prstGeom prst="rect">
              <a:avLst/>
            </a:prstGeom>
          </p:spPr>
        </p:pic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8073" y="279693"/>
              <a:ext cx="383277" cy="399587"/>
            </a:xfrm>
            <a:prstGeom prst="rect">
              <a:avLst/>
            </a:prstGeom>
          </p:spPr>
        </p:pic>
        <p:pic>
          <p:nvPicPr>
            <p:cNvPr id="38" name="Рисунок 37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696792" y="260075"/>
              <a:ext cx="395810" cy="413050"/>
            </a:xfrm>
            <a:prstGeom prst="rect">
              <a:avLst/>
            </a:prstGeom>
          </p:spPr>
        </p:pic>
        <p:pic>
          <p:nvPicPr>
            <p:cNvPr id="39" name="Рисунок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731" y="260075"/>
              <a:ext cx="416409" cy="434129"/>
            </a:xfrm>
            <a:prstGeom prst="rect">
              <a:avLst/>
            </a:prstGeom>
          </p:spPr>
        </p:pic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706" y="249536"/>
              <a:ext cx="383277" cy="399587"/>
            </a:xfrm>
            <a:prstGeom prst="rect">
              <a:avLst/>
            </a:prstGeom>
          </p:spPr>
        </p:pic>
      </p:grpSp>
      <p:grpSp>
        <p:nvGrpSpPr>
          <p:cNvPr id="41" name="Группа 40"/>
          <p:cNvGrpSpPr/>
          <p:nvPr/>
        </p:nvGrpSpPr>
        <p:grpSpPr>
          <a:xfrm>
            <a:off x="208585" y="5532027"/>
            <a:ext cx="7232765" cy="465890"/>
            <a:chOff x="208585" y="228314"/>
            <a:chExt cx="7232765" cy="465890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08585" y="228314"/>
              <a:ext cx="395810" cy="413050"/>
            </a:xfrm>
            <a:prstGeom prst="rect">
              <a:avLst/>
            </a:prstGeom>
          </p:spPr>
        </p:pic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3190" y="249536"/>
              <a:ext cx="416409" cy="434129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645" y="241777"/>
              <a:ext cx="383277" cy="399587"/>
            </a:xfrm>
            <a:prstGeom prst="rect">
              <a:avLst/>
            </a:prstGeom>
          </p:spPr>
        </p:pic>
        <p:pic>
          <p:nvPicPr>
            <p:cNvPr id="45" name="Рисунок 44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5419800" y="249536"/>
              <a:ext cx="395810" cy="413050"/>
            </a:xfrm>
            <a:prstGeom prst="rect">
              <a:avLst/>
            </a:prstGeom>
          </p:spPr>
        </p:pic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0439" y="243786"/>
              <a:ext cx="416409" cy="434129"/>
            </a:xfrm>
            <a:prstGeom prst="rect">
              <a:avLst/>
            </a:prstGeom>
          </p:spPr>
        </p:pic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8073" y="279693"/>
              <a:ext cx="383277" cy="399587"/>
            </a:xfrm>
            <a:prstGeom prst="rect">
              <a:avLst/>
            </a:prstGeom>
          </p:spPr>
        </p:pic>
        <p:pic>
          <p:nvPicPr>
            <p:cNvPr id="48" name="Рисунок 47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696792" y="260075"/>
              <a:ext cx="395810" cy="413050"/>
            </a:xfrm>
            <a:prstGeom prst="rect">
              <a:avLst/>
            </a:prstGeom>
          </p:spPr>
        </p:pic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731" y="260075"/>
              <a:ext cx="416409" cy="434129"/>
            </a:xfrm>
            <a:prstGeom prst="rect">
              <a:avLst/>
            </a:prstGeom>
          </p:spPr>
        </p:pic>
        <p:pic>
          <p:nvPicPr>
            <p:cNvPr id="50" name="Рисунок 4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706" y="249536"/>
              <a:ext cx="383277" cy="399587"/>
            </a:xfrm>
            <a:prstGeom prst="rect">
              <a:avLst/>
            </a:prstGeom>
          </p:spPr>
        </p:pic>
      </p:grpSp>
      <p:sp>
        <p:nvSpPr>
          <p:cNvPr id="51" name="Прямоугольник 50"/>
          <p:cNvSpPr/>
          <p:nvPr/>
        </p:nvSpPr>
        <p:spPr>
          <a:xfrm>
            <a:off x="208585" y="1022709"/>
            <a:ext cx="7215657" cy="3009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Юман А. Т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ван ч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лхе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endParaRPr lang="bg-BG" sz="1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ван ч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лхе!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рл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хе эс пур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н,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Атте-анне пек, эс п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ртен-п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рре.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Ман санш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 хат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 чи хисепл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 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выр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н,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Мухтав сана, 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ван ч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лхем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ре!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225693" y="6323885"/>
            <a:ext cx="7215657" cy="3009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Федорова Л. Тӑван ч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лхем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endParaRPr lang="bg-BG" sz="1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Шӑнкар-шӑнкар шыв юххи, –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Чӗвӗлти чӑваш чӗлхи.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Чунӑмра – тӑван хӗлхем,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Сӑмахра пурах илем.</a:t>
            </a:r>
          </a:p>
        </p:txBody>
      </p:sp>
    </p:spTree>
    <p:extLst>
      <p:ext uri="{BB962C8B-B14F-4D97-AF65-F5344CB8AC3E}">
        <p14:creationId xmlns:p14="http://schemas.microsoft.com/office/powerpoint/2010/main" val="2365360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208585" y="4575231"/>
            <a:ext cx="7232765" cy="465890"/>
            <a:chOff x="208585" y="228314"/>
            <a:chExt cx="7232765" cy="46589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08585" y="228314"/>
              <a:ext cx="395810" cy="41305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3190" y="249536"/>
              <a:ext cx="416409" cy="434129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645" y="241777"/>
              <a:ext cx="383277" cy="399587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5419800" y="249536"/>
              <a:ext cx="395810" cy="41305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0439" y="243786"/>
              <a:ext cx="416409" cy="434129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8073" y="279693"/>
              <a:ext cx="383277" cy="399587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696792" y="260075"/>
              <a:ext cx="395810" cy="413050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731" y="260075"/>
              <a:ext cx="416409" cy="434129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706" y="249536"/>
              <a:ext cx="383277" cy="399587"/>
            </a:xfrm>
            <a:prstGeom prst="rect">
              <a:avLst/>
            </a:prstGeom>
          </p:spPr>
        </p:pic>
      </p:grpSp>
      <p:grpSp>
        <p:nvGrpSpPr>
          <p:cNvPr id="21" name="Группа 20"/>
          <p:cNvGrpSpPr/>
          <p:nvPr/>
        </p:nvGrpSpPr>
        <p:grpSpPr>
          <a:xfrm>
            <a:off x="208585" y="10047931"/>
            <a:ext cx="7232765" cy="465890"/>
            <a:chOff x="208585" y="228314"/>
            <a:chExt cx="7232765" cy="465890"/>
          </a:xfrm>
        </p:grpSpPr>
        <p:pic>
          <p:nvPicPr>
            <p:cNvPr id="22" name="Рисунок 21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08585" y="228314"/>
              <a:ext cx="395810" cy="413050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3190" y="249536"/>
              <a:ext cx="416409" cy="434129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645" y="241777"/>
              <a:ext cx="383277" cy="399587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5419800" y="249536"/>
              <a:ext cx="395810" cy="413050"/>
            </a:xfrm>
            <a:prstGeom prst="rect">
              <a:avLst/>
            </a:prstGeom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0439" y="243786"/>
              <a:ext cx="416409" cy="434129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8073" y="279693"/>
              <a:ext cx="383277" cy="399587"/>
            </a:xfrm>
            <a:prstGeom prst="rect">
              <a:avLst/>
            </a:prstGeom>
          </p:spPr>
        </p:pic>
        <p:pic>
          <p:nvPicPr>
            <p:cNvPr id="28" name="Рисунок 27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696792" y="260075"/>
              <a:ext cx="395810" cy="413050"/>
            </a:xfrm>
            <a:prstGeom prst="rect">
              <a:avLst/>
            </a:prstGeom>
          </p:spPr>
        </p:pic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731" y="260075"/>
              <a:ext cx="416409" cy="434129"/>
            </a:xfrm>
            <a:prstGeom prst="rect">
              <a:avLst/>
            </a:prstGeom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706" y="249536"/>
              <a:ext cx="383277" cy="399587"/>
            </a:xfrm>
            <a:prstGeom prst="rect">
              <a:avLst/>
            </a:prstGeom>
          </p:spPr>
        </p:pic>
      </p:grpSp>
      <p:grpSp>
        <p:nvGrpSpPr>
          <p:cNvPr id="31" name="Группа 30"/>
          <p:cNvGrpSpPr/>
          <p:nvPr/>
        </p:nvGrpSpPr>
        <p:grpSpPr>
          <a:xfrm>
            <a:off x="208585" y="225969"/>
            <a:ext cx="7232765" cy="465890"/>
            <a:chOff x="208585" y="228314"/>
            <a:chExt cx="7232765" cy="465890"/>
          </a:xfrm>
        </p:grpSpPr>
        <p:pic>
          <p:nvPicPr>
            <p:cNvPr id="32" name="Рисунок 31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08585" y="228314"/>
              <a:ext cx="395810" cy="413050"/>
            </a:xfrm>
            <a:prstGeom prst="rect">
              <a:avLst/>
            </a:prstGeom>
          </p:spPr>
        </p:pic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3190" y="249536"/>
              <a:ext cx="416409" cy="434129"/>
            </a:xfrm>
            <a:prstGeom prst="rect">
              <a:avLst/>
            </a:prstGeom>
          </p:spPr>
        </p:pic>
        <p:pic>
          <p:nvPicPr>
            <p:cNvPr id="34" name="Рисунок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645" y="241777"/>
              <a:ext cx="383277" cy="399587"/>
            </a:xfrm>
            <a:prstGeom prst="rect">
              <a:avLst/>
            </a:prstGeom>
          </p:spPr>
        </p:pic>
        <p:pic>
          <p:nvPicPr>
            <p:cNvPr id="35" name="Рисунок 34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5419800" y="249536"/>
              <a:ext cx="395810" cy="413050"/>
            </a:xfrm>
            <a:prstGeom prst="rect">
              <a:avLst/>
            </a:prstGeom>
          </p:spPr>
        </p:pic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0439" y="243786"/>
              <a:ext cx="416409" cy="434129"/>
            </a:xfrm>
            <a:prstGeom prst="rect">
              <a:avLst/>
            </a:prstGeom>
          </p:spPr>
        </p:pic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8073" y="279693"/>
              <a:ext cx="383277" cy="399587"/>
            </a:xfrm>
            <a:prstGeom prst="rect">
              <a:avLst/>
            </a:prstGeom>
          </p:spPr>
        </p:pic>
        <p:pic>
          <p:nvPicPr>
            <p:cNvPr id="38" name="Рисунок 37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696792" y="260075"/>
              <a:ext cx="395810" cy="413050"/>
            </a:xfrm>
            <a:prstGeom prst="rect">
              <a:avLst/>
            </a:prstGeom>
          </p:spPr>
        </p:pic>
        <p:pic>
          <p:nvPicPr>
            <p:cNvPr id="39" name="Рисунок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731" y="260075"/>
              <a:ext cx="416409" cy="434129"/>
            </a:xfrm>
            <a:prstGeom prst="rect">
              <a:avLst/>
            </a:prstGeom>
          </p:spPr>
        </p:pic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706" y="249536"/>
              <a:ext cx="383277" cy="399587"/>
            </a:xfrm>
            <a:prstGeom prst="rect">
              <a:avLst/>
            </a:prstGeom>
          </p:spPr>
        </p:pic>
      </p:grpSp>
      <p:grpSp>
        <p:nvGrpSpPr>
          <p:cNvPr id="41" name="Группа 40"/>
          <p:cNvGrpSpPr/>
          <p:nvPr/>
        </p:nvGrpSpPr>
        <p:grpSpPr>
          <a:xfrm>
            <a:off x="208585" y="5532027"/>
            <a:ext cx="7232765" cy="465890"/>
            <a:chOff x="208585" y="228314"/>
            <a:chExt cx="7232765" cy="465890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08585" y="228314"/>
              <a:ext cx="395810" cy="413050"/>
            </a:xfrm>
            <a:prstGeom prst="rect">
              <a:avLst/>
            </a:prstGeom>
          </p:spPr>
        </p:pic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3190" y="249536"/>
              <a:ext cx="416409" cy="434129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645" y="241777"/>
              <a:ext cx="383277" cy="399587"/>
            </a:xfrm>
            <a:prstGeom prst="rect">
              <a:avLst/>
            </a:prstGeom>
          </p:spPr>
        </p:pic>
        <p:pic>
          <p:nvPicPr>
            <p:cNvPr id="45" name="Рисунок 44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5419800" y="249536"/>
              <a:ext cx="395810" cy="413050"/>
            </a:xfrm>
            <a:prstGeom prst="rect">
              <a:avLst/>
            </a:prstGeom>
          </p:spPr>
        </p:pic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0439" y="243786"/>
              <a:ext cx="416409" cy="434129"/>
            </a:xfrm>
            <a:prstGeom prst="rect">
              <a:avLst/>
            </a:prstGeom>
          </p:spPr>
        </p:pic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8073" y="279693"/>
              <a:ext cx="383277" cy="399587"/>
            </a:xfrm>
            <a:prstGeom prst="rect">
              <a:avLst/>
            </a:prstGeom>
          </p:spPr>
        </p:pic>
        <p:pic>
          <p:nvPicPr>
            <p:cNvPr id="48" name="Рисунок 47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696792" y="260075"/>
              <a:ext cx="395810" cy="413050"/>
            </a:xfrm>
            <a:prstGeom prst="rect">
              <a:avLst/>
            </a:prstGeom>
          </p:spPr>
        </p:pic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731" y="260075"/>
              <a:ext cx="416409" cy="434129"/>
            </a:xfrm>
            <a:prstGeom prst="rect">
              <a:avLst/>
            </a:prstGeom>
          </p:spPr>
        </p:pic>
        <p:pic>
          <p:nvPicPr>
            <p:cNvPr id="50" name="Рисунок 4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706" y="249536"/>
              <a:ext cx="383277" cy="399587"/>
            </a:xfrm>
            <a:prstGeom prst="rect">
              <a:avLst/>
            </a:prstGeom>
          </p:spPr>
        </p:pic>
      </p:grpSp>
      <p:sp>
        <p:nvSpPr>
          <p:cNvPr id="51" name="Прямоугольник 50"/>
          <p:cNvSpPr/>
          <p:nvPr/>
        </p:nvSpPr>
        <p:spPr>
          <a:xfrm>
            <a:off x="208585" y="1022709"/>
            <a:ext cx="7215657" cy="3009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Митта В. «Т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ван ч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лхем! Таса х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лхем</a:t>
            </a:r>
            <a:r>
              <a:rPr lang="bg-BG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…»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endParaRPr lang="bg-BG" sz="1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ван ч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лхем! Таса х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лхем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Парсам п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лхавл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 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чун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ма.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 ч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нл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х, сав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ăç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илем,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 ир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–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рах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унма.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225693" y="6323885"/>
            <a:ext cx="7215657" cy="3009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Лукин А. Ч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лхем, т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ван ч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лхем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endParaRPr lang="bg-BG" sz="1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лхем, 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ван ч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лхем,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Эс пуртанах – чунра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 шевле-х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лхем,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Чупать в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й-хал юнра.</a:t>
            </a:r>
          </a:p>
        </p:txBody>
      </p:sp>
    </p:spTree>
    <p:extLst>
      <p:ext uri="{BB962C8B-B14F-4D97-AF65-F5344CB8AC3E}">
        <p14:creationId xmlns:p14="http://schemas.microsoft.com/office/powerpoint/2010/main" val="1508492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208585" y="4575231"/>
            <a:ext cx="7232765" cy="465890"/>
            <a:chOff x="208585" y="228314"/>
            <a:chExt cx="7232765" cy="46589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08585" y="228314"/>
              <a:ext cx="395810" cy="41305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3190" y="249536"/>
              <a:ext cx="416409" cy="434129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645" y="241777"/>
              <a:ext cx="383277" cy="399587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5419800" y="249536"/>
              <a:ext cx="395810" cy="41305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0439" y="243786"/>
              <a:ext cx="416409" cy="434129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8073" y="279693"/>
              <a:ext cx="383277" cy="399587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696792" y="260075"/>
              <a:ext cx="395810" cy="413050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731" y="260075"/>
              <a:ext cx="416409" cy="434129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706" y="249536"/>
              <a:ext cx="383277" cy="399587"/>
            </a:xfrm>
            <a:prstGeom prst="rect">
              <a:avLst/>
            </a:prstGeom>
          </p:spPr>
        </p:pic>
      </p:grpSp>
      <p:grpSp>
        <p:nvGrpSpPr>
          <p:cNvPr id="21" name="Группа 20"/>
          <p:cNvGrpSpPr/>
          <p:nvPr/>
        </p:nvGrpSpPr>
        <p:grpSpPr>
          <a:xfrm>
            <a:off x="208585" y="10047931"/>
            <a:ext cx="7232765" cy="465890"/>
            <a:chOff x="208585" y="228314"/>
            <a:chExt cx="7232765" cy="465890"/>
          </a:xfrm>
        </p:grpSpPr>
        <p:pic>
          <p:nvPicPr>
            <p:cNvPr id="22" name="Рисунок 21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08585" y="228314"/>
              <a:ext cx="395810" cy="413050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3190" y="249536"/>
              <a:ext cx="416409" cy="434129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645" y="241777"/>
              <a:ext cx="383277" cy="399587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5419800" y="249536"/>
              <a:ext cx="395810" cy="413050"/>
            </a:xfrm>
            <a:prstGeom prst="rect">
              <a:avLst/>
            </a:prstGeom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0439" y="243786"/>
              <a:ext cx="416409" cy="434129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8073" y="279693"/>
              <a:ext cx="383277" cy="399587"/>
            </a:xfrm>
            <a:prstGeom prst="rect">
              <a:avLst/>
            </a:prstGeom>
          </p:spPr>
        </p:pic>
        <p:pic>
          <p:nvPicPr>
            <p:cNvPr id="28" name="Рисунок 27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696792" y="260075"/>
              <a:ext cx="395810" cy="413050"/>
            </a:xfrm>
            <a:prstGeom prst="rect">
              <a:avLst/>
            </a:prstGeom>
          </p:spPr>
        </p:pic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731" y="260075"/>
              <a:ext cx="416409" cy="434129"/>
            </a:xfrm>
            <a:prstGeom prst="rect">
              <a:avLst/>
            </a:prstGeom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706" y="249536"/>
              <a:ext cx="383277" cy="399587"/>
            </a:xfrm>
            <a:prstGeom prst="rect">
              <a:avLst/>
            </a:prstGeom>
          </p:spPr>
        </p:pic>
      </p:grpSp>
      <p:grpSp>
        <p:nvGrpSpPr>
          <p:cNvPr id="31" name="Группа 30"/>
          <p:cNvGrpSpPr/>
          <p:nvPr/>
        </p:nvGrpSpPr>
        <p:grpSpPr>
          <a:xfrm>
            <a:off x="208585" y="225969"/>
            <a:ext cx="7232765" cy="465890"/>
            <a:chOff x="208585" y="228314"/>
            <a:chExt cx="7232765" cy="465890"/>
          </a:xfrm>
        </p:grpSpPr>
        <p:pic>
          <p:nvPicPr>
            <p:cNvPr id="32" name="Рисунок 31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08585" y="228314"/>
              <a:ext cx="395810" cy="413050"/>
            </a:xfrm>
            <a:prstGeom prst="rect">
              <a:avLst/>
            </a:prstGeom>
          </p:spPr>
        </p:pic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3190" y="249536"/>
              <a:ext cx="416409" cy="434129"/>
            </a:xfrm>
            <a:prstGeom prst="rect">
              <a:avLst/>
            </a:prstGeom>
          </p:spPr>
        </p:pic>
        <p:pic>
          <p:nvPicPr>
            <p:cNvPr id="34" name="Рисунок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645" y="241777"/>
              <a:ext cx="383277" cy="399587"/>
            </a:xfrm>
            <a:prstGeom prst="rect">
              <a:avLst/>
            </a:prstGeom>
          </p:spPr>
        </p:pic>
        <p:pic>
          <p:nvPicPr>
            <p:cNvPr id="35" name="Рисунок 34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5419800" y="249536"/>
              <a:ext cx="395810" cy="413050"/>
            </a:xfrm>
            <a:prstGeom prst="rect">
              <a:avLst/>
            </a:prstGeom>
          </p:spPr>
        </p:pic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0439" y="243786"/>
              <a:ext cx="416409" cy="434129"/>
            </a:xfrm>
            <a:prstGeom prst="rect">
              <a:avLst/>
            </a:prstGeom>
          </p:spPr>
        </p:pic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8073" y="279693"/>
              <a:ext cx="383277" cy="399587"/>
            </a:xfrm>
            <a:prstGeom prst="rect">
              <a:avLst/>
            </a:prstGeom>
          </p:spPr>
        </p:pic>
        <p:pic>
          <p:nvPicPr>
            <p:cNvPr id="38" name="Рисунок 37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696792" y="260075"/>
              <a:ext cx="395810" cy="413050"/>
            </a:xfrm>
            <a:prstGeom prst="rect">
              <a:avLst/>
            </a:prstGeom>
          </p:spPr>
        </p:pic>
        <p:pic>
          <p:nvPicPr>
            <p:cNvPr id="39" name="Рисунок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731" y="260075"/>
              <a:ext cx="416409" cy="434129"/>
            </a:xfrm>
            <a:prstGeom prst="rect">
              <a:avLst/>
            </a:prstGeom>
          </p:spPr>
        </p:pic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706" y="249536"/>
              <a:ext cx="383277" cy="399587"/>
            </a:xfrm>
            <a:prstGeom prst="rect">
              <a:avLst/>
            </a:prstGeom>
          </p:spPr>
        </p:pic>
      </p:grpSp>
      <p:grpSp>
        <p:nvGrpSpPr>
          <p:cNvPr id="41" name="Группа 40"/>
          <p:cNvGrpSpPr/>
          <p:nvPr/>
        </p:nvGrpSpPr>
        <p:grpSpPr>
          <a:xfrm>
            <a:off x="208585" y="5532027"/>
            <a:ext cx="7232765" cy="465890"/>
            <a:chOff x="208585" y="228314"/>
            <a:chExt cx="7232765" cy="465890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08585" y="228314"/>
              <a:ext cx="395810" cy="413050"/>
            </a:xfrm>
            <a:prstGeom prst="rect">
              <a:avLst/>
            </a:prstGeom>
          </p:spPr>
        </p:pic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3190" y="249536"/>
              <a:ext cx="416409" cy="434129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645" y="241777"/>
              <a:ext cx="383277" cy="399587"/>
            </a:xfrm>
            <a:prstGeom prst="rect">
              <a:avLst/>
            </a:prstGeom>
          </p:spPr>
        </p:pic>
        <p:pic>
          <p:nvPicPr>
            <p:cNvPr id="45" name="Рисунок 44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5419800" y="249536"/>
              <a:ext cx="395810" cy="413050"/>
            </a:xfrm>
            <a:prstGeom prst="rect">
              <a:avLst/>
            </a:prstGeom>
          </p:spPr>
        </p:pic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0439" y="243786"/>
              <a:ext cx="416409" cy="434129"/>
            </a:xfrm>
            <a:prstGeom prst="rect">
              <a:avLst/>
            </a:prstGeom>
          </p:spPr>
        </p:pic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8073" y="279693"/>
              <a:ext cx="383277" cy="399587"/>
            </a:xfrm>
            <a:prstGeom prst="rect">
              <a:avLst/>
            </a:prstGeom>
          </p:spPr>
        </p:pic>
        <p:pic>
          <p:nvPicPr>
            <p:cNvPr id="48" name="Рисунок 47"/>
            <p:cNvPicPr>
              <a:picLocks noChangeAspect="1"/>
            </p:cNvPicPr>
            <p:nvPr/>
          </p:nvPicPr>
          <p:blipFill rotWithShape="1">
            <a:blip r:embed="rId2"/>
            <a:srcRect t="12781" r="43399" b="62852"/>
            <a:stretch/>
          </p:blipFill>
          <p:spPr>
            <a:xfrm>
              <a:off x="2696792" y="260075"/>
              <a:ext cx="395810" cy="413050"/>
            </a:xfrm>
            <a:prstGeom prst="rect">
              <a:avLst/>
            </a:prstGeom>
          </p:spPr>
        </p:pic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731" y="260075"/>
              <a:ext cx="416409" cy="434129"/>
            </a:xfrm>
            <a:prstGeom prst="rect">
              <a:avLst/>
            </a:prstGeom>
          </p:spPr>
        </p:pic>
        <p:pic>
          <p:nvPicPr>
            <p:cNvPr id="50" name="Рисунок 4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706" y="249536"/>
              <a:ext cx="383277" cy="399587"/>
            </a:xfrm>
            <a:prstGeom prst="rect">
              <a:avLst/>
            </a:prstGeom>
          </p:spPr>
        </p:pic>
      </p:grpSp>
      <p:sp>
        <p:nvSpPr>
          <p:cNvPr id="51" name="Прямоугольник 50"/>
          <p:cNvSpPr/>
          <p:nvPr/>
        </p:nvSpPr>
        <p:spPr>
          <a:xfrm>
            <a:off x="146440" y="743983"/>
            <a:ext cx="7215657" cy="3572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Сеспель М. Ч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ваш ч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лхи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endParaRPr lang="bg-BG" sz="1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нчене тасатр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 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ир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вут-к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ĕ,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 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нче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уталч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ĕ, 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иртр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 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авалхи.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 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 пулч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ĕ,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 иртсе кайр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 –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Тин ир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 тухр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н, 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 ч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ваш ч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лхи!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225693" y="6323885"/>
            <a:ext cx="7215657" cy="3009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Эндип В. «Т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ван ч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лхе, эс – в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ĕçĕ</a:t>
            </a:r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мс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 т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нче</a:t>
            </a:r>
            <a:r>
              <a:rPr lang="bg-BG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…»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endParaRPr lang="bg-BG" sz="1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ван ч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лхе, эс – в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ĕçĕ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мс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 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нче: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 чухл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ĕ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 сан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 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ÿ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ÿ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нте!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ÿ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нми с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махл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 пуххинче:</a:t>
            </a:r>
          </a:p>
          <a:p>
            <a:pPr indent="270510" algn="just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ван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ршыв, Анне,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çĕ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 – чи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çÿ</a:t>
            </a:r>
            <a:r>
              <a:rPr lang="bg-BG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лте.</a:t>
            </a:r>
          </a:p>
        </p:txBody>
      </p:sp>
    </p:spTree>
    <p:extLst>
      <p:ext uri="{BB962C8B-B14F-4D97-AF65-F5344CB8AC3E}">
        <p14:creationId xmlns:p14="http://schemas.microsoft.com/office/powerpoint/2010/main" val="735471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r="49944"/>
          <a:stretch/>
        </p:blipFill>
        <p:spPr>
          <a:xfrm>
            <a:off x="3400624" y="520505"/>
            <a:ext cx="4159051" cy="100703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14068" y="10016198"/>
            <a:ext cx="7200000" cy="246186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94499"/>
            <a:ext cx="7559675" cy="19896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0729" y="6435460"/>
            <a:ext cx="699040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/>
            <a:r>
              <a:rPr lang="ru-RU" sz="3600" b="1" dirty="0">
                <a:ln w="0"/>
                <a:solidFill>
                  <a:prstClr val="black"/>
                </a:solidFill>
                <a:effectLst>
                  <a:glow rad="1397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Banner" panose="02000505000000020004" pitchFamily="2" charset="0"/>
              </a:rPr>
              <a:t>Литературно-краеведческое </a:t>
            </a:r>
            <a:r>
              <a:rPr lang="ru-RU" sz="3600" b="1" dirty="0" smtClean="0">
                <a:ln w="0"/>
                <a:solidFill>
                  <a:prstClr val="black"/>
                </a:solidFill>
                <a:effectLst>
                  <a:glow rad="1397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Banner" panose="02000505000000020004" pitchFamily="2" charset="0"/>
              </a:rPr>
              <a:t>ревю</a:t>
            </a:r>
          </a:p>
          <a:p>
            <a:pPr lvl="0" algn="ctr" defTabSz="914400"/>
            <a:endParaRPr lang="ru-RU" sz="800" b="1" dirty="0">
              <a:ln w="0"/>
              <a:solidFill>
                <a:prstClr val="black"/>
              </a:solidFill>
              <a:effectLst>
                <a:glow rad="1397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Banner" panose="02000505000000020004" pitchFamily="2" charset="0"/>
            </a:endParaRPr>
          </a:p>
          <a:p>
            <a:pPr lvl="0" algn="ctr" defTabSz="914400"/>
            <a:r>
              <a:rPr lang="ru-RU" sz="3600" b="1" dirty="0">
                <a:ln w="0"/>
                <a:solidFill>
                  <a:prstClr val="black"/>
                </a:solidFill>
                <a:effectLst>
                  <a:glow rad="228600">
                    <a:srgbClr val="DE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Banner" panose="02000505000000020004" pitchFamily="2" charset="0"/>
              </a:rPr>
              <a:t> </a:t>
            </a:r>
            <a:r>
              <a:rPr lang="ru-RU" sz="3600" b="1" dirty="0" smtClean="0">
                <a:ln w="0"/>
                <a:solidFill>
                  <a:schemeClr val="bg1"/>
                </a:solidFill>
                <a:effectLst>
                  <a:glow rad="228600">
                    <a:srgbClr val="DE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Banner" panose="02000505000000020004" pitchFamily="2" charset="0"/>
              </a:rPr>
              <a:t>«</a:t>
            </a:r>
            <a:r>
              <a:rPr lang="ru-RU" sz="4400" b="1" dirty="0" smtClean="0">
                <a:ln w="0"/>
                <a:solidFill>
                  <a:schemeClr val="bg1"/>
                </a:solidFill>
                <a:effectLst>
                  <a:glow rad="228600">
                    <a:srgbClr val="DE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Banner" panose="02000505000000020004" pitchFamily="2" charset="0"/>
              </a:rPr>
              <a:t>ПО ЗАВЕТАМ ПАТРИАРХА И. Я. ЯКОВЛЕВА - </a:t>
            </a:r>
          </a:p>
          <a:p>
            <a:pPr lvl="0" algn="ctr" defTabSz="914400"/>
            <a:r>
              <a:rPr lang="ru-RU" sz="4400" b="1" dirty="0" smtClean="0">
                <a:ln w="0"/>
                <a:solidFill>
                  <a:schemeClr val="bg1"/>
                </a:solidFill>
                <a:effectLst>
                  <a:glow rad="228600">
                    <a:schemeClr val="tx1">
                      <a:lumMod val="85000"/>
                      <a:lumOff val="1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Banner" panose="02000505000000020004" pitchFamily="2" charset="0"/>
              </a:rPr>
              <a:t>АСЛĂ  ПАТРИАРХ  ХАЛАЛĔН ЙĔРĔПЕ</a:t>
            </a:r>
            <a:r>
              <a:rPr lang="ru-RU" sz="3600" b="1" dirty="0" smtClean="0">
                <a:ln w="0"/>
                <a:solidFill>
                  <a:schemeClr val="bg1"/>
                </a:solidFill>
                <a:effectLst>
                  <a:glow rad="228600">
                    <a:schemeClr val="tx1">
                      <a:lumMod val="85000"/>
                      <a:lumOff val="1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Banner" panose="02000505000000020004" pitchFamily="2" charset="0"/>
              </a:rPr>
              <a:t>»</a:t>
            </a:r>
            <a:endParaRPr lang="ru-RU" sz="3600" b="1" dirty="0">
              <a:ln w="0"/>
              <a:solidFill>
                <a:schemeClr val="bg1"/>
              </a:solidFill>
              <a:effectLst>
                <a:glow rad="228600">
                  <a:schemeClr val="tx1">
                    <a:lumMod val="85000"/>
                    <a:lumOff val="1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Banner" panose="02000505000000020004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t="12781" r="43399" b="62852"/>
          <a:stretch/>
        </p:blipFill>
        <p:spPr>
          <a:xfrm>
            <a:off x="81268" y="71564"/>
            <a:ext cx="571458" cy="5963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20" y="744878"/>
            <a:ext cx="573074" cy="5974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857" y="62391"/>
            <a:ext cx="573074" cy="59746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2850" y="361121"/>
            <a:ext cx="5534023" cy="6151331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8675230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</TotalTime>
  <Words>1215</Words>
  <Application>Microsoft Office PowerPoint</Application>
  <PresentationFormat>Произвольный</PresentationFormat>
  <Paragraphs>64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Sitka Banner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Библиотека</dc:creator>
  <cp:lastModifiedBy>Библиотека</cp:lastModifiedBy>
  <cp:revision>10</cp:revision>
  <cp:lastPrinted>2023-04-24T12:51:44Z</cp:lastPrinted>
  <dcterms:created xsi:type="dcterms:W3CDTF">2023-04-20T08:21:40Z</dcterms:created>
  <dcterms:modified xsi:type="dcterms:W3CDTF">2023-04-24T14:29:12Z</dcterms:modified>
</cp:coreProperties>
</file>