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5510625-80C2-4B15-81CD-E5E16B053CC3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6450194-0178-4E1D-B219-9F4F52E0B4D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140968"/>
            <a:ext cx="7772400" cy="1470025"/>
          </a:xfrm>
        </p:spPr>
        <p:txBody>
          <a:bodyPr>
            <a:no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57150" h="38100" prst="artDeco"/>
            </a:sp3d>
          </a:bodyPr>
          <a:lstStyle/>
          <a:p>
            <a:r>
              <a:rPr lang="ru-RU" sz="1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Республиканский конкурс исследовательских и туристических проектов                                  </a:t>
            </a:r>
            <a:br>
              <a:rPr lang="ru-RU" sz="20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       «Экскурс-прорыв: направление - Осетия»</a:t>
            </a:r>
            <a:br>
              <a:rPr lang="ru-RU" sz="20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Исследование жизненного пути и творчества легендарных героев-всадников: 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Агубе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Куциевича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Гудцова,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Алибека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Тузаровича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Кантемирова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Михаила Николаевича Туганова и его дочери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Дзерассы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Михайловны Тугановой.</a:t>
            </a:r>
            <a:b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«По следам легендарного героя-всадника»</a:t>
            </a:r>
            <a:endParaRPr lang="ru-RU" sz="2000" dirty="0">
              <a:solidFill>
                <a:srgbClr val="00206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581128"/>
            <a:ext cx="8345016" cy="1752600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            Выполнила работу:</a:t>
            </a:r>
          </a:p>
          <a:p>
            <a:r>
              <a:rPr lang="ru-RU" sz="2900" dirty="0" smtClean="0">
                <a:solidFill>
                  <a:schemeClr val="tx1"/>
                </a:solidFill>
              </a:rPr>
              <a:t>                                                                                                    БАГАЕВА АННА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Ученица 8 «В» Курчатовского класса Муниципального бюджетного образовательного учреждения средней общеобразовательной школы №22 имени полного кавалера Ордена Славы Коняева Виктора Михайловича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             Научный руководитель:</a:t>
            </a:r>
          </a:p>
          <a:p>
            <a:r>
              <a:rPr lang="ru-RU" sz="2600" dirty="0" smtClean="0">
                <a:solidFill>
                  <a:schemeClr val="tx1"/>
                </a:solidFill>
              </a:rPr>
              <a:t>                                                                             </a:t>
            </a:r>
            <a:r>
              <a:rPr lang="ru-RU" sz="2600" dirty="0" err="1" smtClean="0">
                <a:solidFill>
                  <a:schemeClr val="tx1"/>
                </a:solidFill>
              </a:rPr>
              <a:t>Джелиева</a:t>
            </a:r>
            <a:r>
              <a:rPr lang="ru-RU" sz="2600" dirty="0" smtClean="0">
                <a:solidFill>
                  <a:schemeClr val="tx1"/>
                </a:solidFill>
              </a:rPr>
              <a:t> Валентина Гавриловна</a:t>
            </a:r>
          </a:p>
          <a:p>
            <a:r>
              <a:rPr lang="ru-RU" sz="21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Учитель географии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751028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48680"/>
            <a:ext cx="7408333" cy="3450696"/>
          </a:xfrm>
        </p:spPr>
        <p:txBody>
          <a:bodyPr>
            <a:noAutofit/>
          </a:bodyPr>
          <a:lstStyle/>
          <a:p>
            <a:r>
              <a:rPr lang="ru-RU" sz="2000" b="1" dirty="0"/>
              <a:t>Актуальность:</a:t>
            </a:r>
            <a:r>
              <a:rPr lang="ru-RU" sz="2000" dirty="0"/>
              <a:t> Наездничество у осетин сохраняет актуальность как элемент традиционной культуры народа. Это связано с историей традиции, традициями, связанными с наездничеством, и современным состоянием.</a:t>
            </a:r>
          </a:p>
          <a:p>
            <a:r>
              <a:rPr lang="ru-RU" sz="2000" b="1" dirty="0"/>
              <a:t>Цель работы: </a:t>
            </a:r>
            <a:r>
              <a:rPr lang="ru-RU" sz="2000" dirty="0"/>
              <a:t>исследовать и проанализировать особенности жизненного пути, творчества Гудцова А.К., </a:t>
            </a:r>
            <a:r>
              <a:rPr lang="ru-RU" sz="2000" dirty="0" err="1"/>
              <a:t>Кантемирова</a:t>
            </a:r>
            <a:r>
              <a:rPr lang="ru-RU" sz="2000" dirty="0"/>
              <a:t> А.Т., Туганова М.Н., Тугановой Д.М., проследить преемственность поколений и выявить уникальный вклад каждого в мировую цирковую культуру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b="1" dirty="0"/>
              <a:t>Задачи:</a:t>
            </a:r>
          </a:p>
          <a:p>
            <a:r>
              <a:rPr lang="ru-RU" sz="2000" dirty="0"/>
              <a:t>1) изучить литературу и источники по данной теме</a:t>
            </a:r>
          </a:p>
          <a:p>
            <a:r>
              <a:rPr lang="ru-RU" sz="2000" dirty="0"/>
              <a:t>2) исследовать жизненный путь и творчество наездников Гудцова А.К., </a:t>
            </a:r>
            <a:r>
              <a:rPr lang="ru-RU" sz="2000" dirty="0" err="1"/>
              <a:t>Кантемирова</a:t>
            </a:r>
            <a:r>
              <a:rPr lang="ru-RU" sz="2000" dirty="0"/>
              <a:t> А.Т., Туганова М.Н., Тугановой Д.М.</a:t>
            </a:r>
          </a:p>
          <a:p>
            <a:r>
              <a:rPr lang="ru-RU" sz="2000" dirty="0"/>
              <a:t>3) Провести анализ исследования</a:t>
            </a:r>
          </a:p>
          <a:p>
            <a:r>
              <a:rPr lang="ru-RU" sz="2000" b="1" dirty="0"/>
              <a:t>Методы: </a:t>
            </a:r>
            <a:r>
              <a:rPr lang="ru-RU" sz="2000" dirty="0"/>
              <a:t>аналитический, синтез, обобщение, историческое повествование.</a:t>
            </a:r>
          </a:p>
          <a:p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896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Гудцов </a:t>
            </a:r>
            <a:r>
              <a:rPr lang="ru-RU" dirty="0" err="1"/>
              <a:t>Агубе</a:t>
            </a:r>
            <a:r>
              <a:rPr lang="ru-RU" dirty="0"/>
              <a:t> </a:t>
            </a:r>
            <a:r>
              <a:rPr lang="ru-RU" dirty="0" err="1"/>
              <a:t>Куциевич</a:t>
            </a:r>
            <a:r>
              <a:rPr lang="ru-RU" dirty="0"/>
              <a:t>( 1880-1968)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3105637" cy="46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Мерея\Pictures\slide-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809193" y="1772816"/>
            <a:ext cx="3076172" cy="46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0059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Кантемиров </a:t>
            </a:r>
            <a:r>
              <a:rPr lang="ru-RU" dirty="0" err="1"/>
              <a:t>Алибек</a:t>
            </a:r>
            <a:r>
              <a:rPr lang="ru-RU" dirty="0"/>
              <a:t> </a:t>
            </a:r>
            <a:r>
              <a:rPr lang="ru-RU" dirty="0" err="1"/>
              <a:t>Тузарович</a:t>
            </a:r>
            <a:r>
              <a:rPr lang="ru-RU" dirty="0"/>
              <a:t> (1882 — 1975)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2771008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Мерея\Pictures\53641e3ca84f09e0c98a5aeab1c33f00_1306_635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16"/>
          <a:stretch/>
        </p:blipFill>
        <p:spPr bwMode="auto">
          <a:xfrm>
            <a:off x="4572000" y="2060848"/>
            <a:ext cx="3620816" cy="43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49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Туганов Михаил Николаевич (1900–1974)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16973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Мерея\Pictures\17-02-25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2556000" cy="394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384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Туганова </a:t>
            </a:r>
            <a:r>
              <a:rPr lang="ru-RU" dirty="0" err="1"/>
              <a:t>Дзерасса</a:t>
            </a:r>
            <a:r>
              <a:rPr lang="ru-RU" dirty="0"/>
              <a:t> Михайловна( 1929-2020)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20854"/>
            <a:ext cx="4096574" cy="38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Мерея\Pictures\2191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5" r="18320"/>
          <a:stretch/>
        </p:blipFill>
        <p:spPr bwMode="auto">
          <a:xfrm>
            <a:off x="4654236" y="2276872"/>
            <a:ext cx="4284000" cy="384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0784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32" y="-171400"/>
            <a:ext cx="8712968" cy="68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804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620688"/>
            <a:ext cx="7408333" cy="3450696"/>
          </a:xfrm>
        </p:spPr>
        <p:txBody>
          <a:bodyPr>
            <a:noAutofit/>
          </a:bodyPr>
          <a:lstStyle/>
          <a:p>
            <a:r>
              <a:rPr lang="ru-RU" sz="2000" b="1" dirty="0"/>
              <a:t>Выводы по сравнительному анализу:</a:t>
            </a:r>
          </a:p>
          <a:p>
            <a:r>
              <a:rPr lang="ru-RU" sz="2000" b="1" dirty="0"/>
              <a:t>1.Хронологическая преемственность: </a:t>
            </a:r>
            <a:r>
              <a:rPr lang="ru-RU" sz="2000" dirty="0"/>
              <a:t>Гудцов и Кантемиров — современники, но их пути разошлись: Гудцов стал «западной» ветвью осетинской джигитовки, а Кантемиров — «советской», государственной.</a:t>
            </a:r>
          </a:p>
          <a:p>
            <a:r>
              <a:rPr lang="ru-RU" sz="2000" b="1" dirty="0"/>
              <a:t>2.Линия учитель-ученик: </a:t>
            </a:r>
            <a:r>
              <a:rPr lang="ru-RU" sz="2000" dirty="0"/>
              <a:t>Кантемиров — Туганов — Туганова представляют собой прямую линию передачи традиции. Гудцов стоял особняком, но его техника и виртуозность стали ориентиром для всех последующих поколений.</a:t>
            </a:r>
          </a:p>
          <a:p>
            <a:r>
              <a:rPr lang="ru-RU" sz="2000" b="1" dirty="0"/>
              <a:t>3.Эволюция жанра: </a:t>
            </a:r>
            <a:r>
              <a:rPr lang="ru-RU" sz="2000" dirty="0"/>
              <a:t>Если Гудцов и Кантемиров оттачивали технику, то Туганов добавил драматургию, а </a:t>
            </a:r>
            <a:r>
              <a:rPr lang="ru-RU" sz="2000" dirty="0" err="1"/>
              <a:t>Дзерасса</a:t>
            </a:r>
            <a:r>
              <a:rPr lang="ru-RU" sz="2000" dirty="0"/>
              <a:t> — эстетику. Это эволюция от циркового номера к высокому театрализованному искусству.</a:t>
            </a:r>
          </a:p>
          <a:p>
            <a:r>
              <a:rPr lang="ru-RU" sz="2000" b="1" dirty="0"/>
              <a:t>4.Различие в идентичности: </a:t>
            </a:r>
            <a:r>
              <a:rPr lang="ru-RU" sz="2000" dirty="0"/>
              <a:t>Кантемиров и Тугановы вписали себя в советский культурный контекст, сохраняя национальную основу. Гудцов, оставшись в Англии, стал хранителем «чистого» архаичного образа кавказского всадника для западного зрителя.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9534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35667" y="2996952"/>
            <a:ext cx="7408333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27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56</TotalTime>
  <Words>327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 Республиканский конкурс исследовательских и туристических проектов                                                     «Экскурс-прорыв: направление - Осетия»   Исследование жизненного пути и творчества легендарных героев-всадников:  Агубе Куциевича Гудцова, Алибека Тузаровича Кантемирова, Михаила Николаевича Туганова и его дочери Дзерассы Михайловны Тугановой. «По следам легендарного героя-всадника»</vt:lpstr>
      <vt:lpstr> </vt:lpstr>
      <vt:lpstr>Гудцов Агубе Куциевич( 1880-1968)</vt:lpstr>
      <vt:lpstr>Кантемиров Алибек Тузарович (1882 — 1975)</vt:lpstr>
      <vt:lpstr>Туганов Михаил Николаевич (1900–1974)</vt:lpstr>
      <vt:lpstr>Туганова Дзерасса Михайловна( 1929-2020)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Республиканский конкурс исследовательских и туристических проектов                                                     «Экскурс-прорыв: направление - Осетия»   Исследование жизненного пути и творчества легендарных героев-всадников:  Агубе Куциевича Гудцова, Алибека Тузаровича Кантемирова, Михаила Николаевича Туганова и его дочери Дзерассы Михайловны Тугановой. «По следам легендарного героя-всадника»</dc:title>
  <dc:creator>Мерея</dc:creator>
  <cp:lastModifiedBy>Мерея</cp:lastModifiedBy>
  <cp:revision>6</cp:revision>
  <dcterms:created xsi:type="dcterms:W3CDTF">2026-03-24T19:31:15Z</dcterms:created>
  <dcterms:modified xsi:type="dcterms:W3CDTF">2026-03-24T20:27:34Z</dcterms:modified>
</cp:coreProperties>
</file>